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58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092200" y="254000"/>
            <a:ext cx="10820400" cy="1117600"/>
          </a:xfrm>
        </p:spPr>
        <p:txBody>
          <a:bodyPr/>
          <a:lstStyle/>
          <a:p>
            <a:pPr eaLnBrk="1" hangingPunct="1"/>
            <a:r>
              <a:rPr lang="en-US" sz="3500" smtClean="0">
                <a:latin typeface="Optima" charset="0"/>
                <a:sym typeface="Optima" charset="0"/>
              </a:rPr>
              <a:t>If We Are The Body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1244600" y="1116013"/>
            <a:ext cx="10668000" cy="8002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600">
                <a:latin typeface="Optima" charset="0"/>
              </a:rPr>
              <a:t>It's crowded in worship today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As she slips in trying to fade into the faces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The girl's teasing laughter is carrying farther than they know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Farther than they know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 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But if we are the body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Why aren't His arms reaching?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Why aren't His hands healing?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Why aren't His words teaching?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And if we are the body, Why aren't His feet going?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Why is His love not showing them there is a way? There is a way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A traveler is far away from home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He sheds his coat and quietly sinks into the back row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The weight of their judgmental glances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Tells him that his chances are better out on the road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/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Jesus paid much too high a price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For us to pick and choose who should come And we are the body of Christ</a:t>
            </a:r>
            <a:br>
              <a:rPr lang="en-US" sz="2600">
                <a:latin typeface="Optima" charset="0"/>
              </a:rPr>
            </a:br>
            <a:r>
              <a:rPr lang="en-US" sz="2600">
                <a:latin typeface="Optima" charset="0"/>
              </a:rPr>
              <a:t>Jesus is the way </a:t>
            </a:r>
            <a:endParaRPr lang="en-US" sz="2600">
              <a:solidFill>
                <a:srgbClr val="2C2C2C"/>
              </a:solidFill>
              <a:latin typeface="Optima" charset="0"/>
              <a:sym typeface="Optim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Pages>0</Pages>
  <Words>10</Words>
  <Characters>0</Characters>
  <Application>Microsoft Office PowerPoint</Application>
  <PresentationFormat>Custom</PresentationFormat>
  <Lines>0</Lines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If We Are The Body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91</cp:revision>
  <dcterms:created xsi:type="dcterms:W3CDTF">2011-04-17T16:56:01Z</dcterms:created>
  <dcterms:modified xsi:type="dcterms:W3CDTF">2017-03-01T02:22:20Z</dcterms:modified>
</cp:coreProperties>
</file>