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63" r:id="rId2"/>
    <p:sldId id="264" r:id="rId3"/>
    <p:sldId id="265" r:id="rId4"/>
    <p:sldId id="266" r:id="rId5"/>
    <p:sldId id="267" r:id="rId6"/>
    <p:sldId id="268" r:id="rId7"/>
  </p:sldIdLst>
  <p:sldSz cx="9144000" cy="5143500" type="screen16x9"/>
  <p:notesSz cx="6858000" cy="9144000"/>
  <p:embeddedFontLst>
    <p:embeddedFont>
      <p:font typeface="Verdana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76" y="-3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/>
              <a:t>If We’re Honest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Truth is harder than a lie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dark seems safer than the light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everyone has a heart that loves to hide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I'm a mess and so are you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We've built walls nobody can get through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Yeah, it may be hard, but the best thing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we could ever do, ever do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454525"/>
            <a:ext cx="8520600" cy="411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Bring your brokenness, and I'll bring mine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'Cause love can heal what hurt divides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mercy's waiting on the other side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If we're honest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If we're honest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311700" y="285200"/>
            <a:ext cx="8520600" cy="4283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Don't pretend to be something that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you're not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Living life afraid of getting caught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There is freedom found when we lay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Our secrets down at the cross, at the cross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11700" y="347575"/>
            <a:ext cx="8520600" cy="4221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 bring your brokenness, and I'll bring mine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'CAuse love can heal what hurt divides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mercy's waiting on the other side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If we're honest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If we're honest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311700" y="575025"/>
            <a:ext cx="8520600" cy="42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It would change our lives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It would set us free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It's what we need to be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311700" y="556825"/>
            <a:ext cx="8520600" cy="4266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 bring your brokenness and 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I'll bring mine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'Cause love can heal what hurt diviides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mercy's waiting on the other side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If we're honest (X3)</a:t>
            </a:r>
          </a:p>
          <a:p>
            <a:pPr lvl="0" algn="l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Office PowerPoint</Application>
  <PresentationFormat>On-screen Show (16:9)</PresentationFormat>
  <Paragraphs>31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Verdana</vt:lpstr>
      <vt:lpstr>simple-light-2</vt:lpstr>
      <vt:lpstr>If We’re Honest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9/18/16</dc:title>
  <dc:creator>LingLing YaoYang</dc:creator>
  <cp:lastModifiedBy>LingLing YaoYang</cp:lastModifiedBy>
  <cp:revision>3</cp:revision>
  <dcterms:modified xsi:type="dcterms:W3CDTF">2017-02-26T04:08:23Z</dcterms:modified>
</cp:coreProperties>
</file>