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12"/>
  </p:notesMasterIdLst>
  <p:sldIdLst>
    <p:sldId id="269" r:id="rId2"/>
    <p:sldId id="270" r:id="rId3"/>
    <p:sldId id="271" r:id="rId4"/>
    <p:sldId id="272" r:id="rId5"/>
    <p:sldId id="273" r:id="rId6"/>
    <p:sldId id="274" r:id="rId7"/>
    <p:sldId id="275" r:id="rId8"/>
    <p:sldId id="276" r:id="rId9"/>
    <p:sldId id="277" r:id="rId10"/>
    <p:sldId id="278" r:id="rId11"/>
  </p:sldIdLst>
  <p:sldSz cx="9144000" cy="6858000" type="screen4x3"/>
  <p:notesSz cx="6858000" cy="9144000"/>
  <p:embeddedFontLst>
    <p:embeddedFont>
      <p:font typeface="Calibri"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432" y="-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6200"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914400" y="4343400"/>
            <a:ext cx="5029199" cy="4114800"/>
          </a:xfrm>
          <a:prstGeom prst="rect">
            <a:avLst/>
          </a:prstGeom>
          <a:noFill/>
          <a:ln>
            <a:noFill/>
          </a:ln>
        </p:spPr>
        <p:txBody>
          <a:bodyPr lIns="91425" tIns="91425" rIns="91425" bIns="91425" anchor="t" anchorCtr="0"/>
          <a:lstStyle>
            <a:lvl1pPr marL="0" marR="0" lvl="0" indent="0" algn="l" rtl="0">
              <a:spcBef>
                <a:spcPts val="36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360"/>
              </a:spcBef>
              <a:spcAft>
                <a:spcPts val="0"/>
              </a:spcAft>
              <a:buNone/>
              <a:defRPr sz="1200" b="0" i="0" u="none" strike="noStrike" cap="none">
                <a:solidFill>
                  <a:schemeClr val="dk1"/>
                </a:solidFill>
                <a:latin typeface="Arial"/>
                <a:ea typeface="Arial"/>
                <a:cs typeface="Arial"/>
                <a:sym typeface="Arial"/>
              </a:defRPr>
            </a:lvl2pPr>
            <a:lvl3pPr marL="914400" marR="0" lvl="2" indent="0" algn="l" rtl="0">
              <a:spcBef>
                <a:spcPts val="360"/>
              </a:spcBef>
              <a:spcAft>
                <a:spcPts val="0"/>
              </a:spcAft>
              <a:buNone/>
              <a:defRPr sz="1200" b="0" i="0" u="none" strike="noStrike" cap="none">
                <a:solidFill>
                  <a:schemeClr val="dk1"/>
                </a:solidFill>
                <a:latin typeface="Arial"/>
                <a:ea typeface="Arial"/>
                <a:cs typeface="Arial"/>
                <a:sym typeface="Arial"/>
              </a:defRPr>
            </a:lvl3pPr>
            <a:lvl4pPr marL="1371600" marR="0" lvl="3" indent="0" algn="l" rtl="0">
              <a:spcBef>
                <a:spcPts val="360"/>
              </a:spcBef>
              <a:spcAft>
                <a:spcPts val="0"/>
              </a:spcAft>
              <a:buNone/>
              <a:defRPr sz="1200" b="0" i="0" u="none" strike="noStrike" cap="none">
                <a:solidFill>
                  <a:schemeClr val="dk1"/>
                </a:solidFill>
                <a:latin typeface="Arial"/>
                <a:ea typeface="Arial"/>
                <a:cs typeface="Arial"/>
                <a:sym typeface="Arial"/>
              </a:defRPr>
            </a:lvl4pPr>
            <a:lvl5pPr marL="1828800" marR="0" lvl="4" indent="0" algn="l" rtl="0">
              <a:spcBef>
                <a:spcPts val="360"/>
              </a:spcBef>
              <a:spcAft>
                <a:spcPts val="0"/>
              </a:spcAft>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6800"/>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spcBef>
                  <a:spcPts val="0"/>
                </a:spcBef>
                <a:spcAft>
                  <a:spcPts val="0"/>
                </a:spcAft>
                <a:buSzPct val="25000"/>
                <a:buNone/>
              </a:pPr>
              <a:t>‹#›</a:t>
            </a:fld>
            <a:endParaRPr lang="en-US"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12" name="Shape 3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18" name="Shape 3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24" name="Shape 3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36" name="Shape 3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42" name="Shape 3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48" name="Shape 3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54" name="Shape 3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62" name="Shape 162"/>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722312" y="4406900"/>
            <a:ext cx="7772400" cy="13620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74" name="Shape 174"/>
          <p:cNvSpPr txBox="1">
            <a:spLocks noGrp="1"/>
          </p:cNvSpPr>
          <p:nvPr>
            <p:ph type="body" idx="1"/>
          </p:nvPr>
        </p:nvSpPr>
        <p:spPr>
          <a:xfrm>
            <a:off x="722312" y="2906713"/>
            <a:ext cx="7772400" cy="1500300"/>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75" name="Shape 175"/>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6" name="Shape 176"/>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7" name="Shape 177"/>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80" name="Shape 180"/>
          <p:cNvSpPr txBox="1">
            <a:spLocks noGrp="1"/>
          </p:cNvSpPr>
          <p:nvPr>
            <p:ph type="body" idx="1"/>
          </p:nvPr>
        </p:nvSpPr>
        <p:spPr>
          <a:xfrm>
            <a:off x="457200" y="1600200"/>
            <a:ext cx="4038600" cy="4526100"/>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Shape 181"/>
          <p:cNvSpPr txBox="1">
            <a:spLocks noGrp="1"/>
          </p:cNvSpPr>
          <p:nvPr>
            <p:ph type="body" idx="2"/>
          </p:nvPr>
        </p:nvSpPr>
        <p:spPr>
          <a:xfrm>
            <a:off x="4648200" y="1600200"/>
            <a:ext cx="4038600" cy="4526100"/>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Shape 182"/>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3" name="Shape 183"/>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4" name="Shape 184"/>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87" name="Shape 187"/>
          <p:cNvSpPr txBox="1">
            <a:spLocks noGrp="1"/>
          </p:cNvSpPr>
          <p:nvPr>
            <p:ph type="body" idx="1"/>
          </p:nvPr>
        </p:nvSpPr>
        <p:spPr>
          <a:xfrm>
            <a:off x="457200" y="1535112"/>
            <a:ext cx="4040100" cy="639899"/>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88" name="Shape 188"/>
          <p:cNvSpPr txBox="1">
            <a:spLocks noGrp="1"/>
          </p:cNvSpPr>
          <p:nvPr>
            <p:ph type="body" idx="2"/>
          </p:nvPr>
        </p:nvSpPr>
        <p:spPr>
          <a:xfrm>
            <a:off x="457200" y="2174875"/>
            <a:ext cx="4040100" cy="3951300"/>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89" name="Shape 189"/>
          <p:cNvSpPr txBox="1">
            <a:spLocks noGrp="1"/>
          </p:cNvSpPr>
          <p:nvPr>
            <p:ph type="body" idx="3"/>
          </p:nvPr>
        </p:nvSpPr>
        <p:spPr>
          <a:xfrm>
            <a:off x="4645025" y="1535112"/>
            <a:ext cx="4041900" cy="639899"/>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90" name="Shape 190"/>
          <p:cNvSpPr txBox="1">
            <a:spLocks noGrp="1"/>
          </p:cNvSpPr>
          <p:nvPr>
            <p:ph type="body" idx="4"/>
          </p:nvPr>
        </p:nvSpPr>
        <p:spPr>
          <a:xfrm>
            <a:off x="4645025" y="2174875"/>
            <a:ext cx="4041900" cy="3951300"/>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91" name="Shape 191"/>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2" name="Shape 192"/>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3" name="Shape 193"/>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96" name="Shape 196"/>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7" name="Shape 197"/>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8" name="Shape 198"/>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57200" y="273050"/>
            <a:ext cx="3008400" cy="1161900"/>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01" name="Shape 201"/>
          <p:cNvSpPr txBox="1">
            <a:spLocks noGrp="1"/>
          </p:cNvSpPr>
          <p:nvPr>
            <p:ph type="body" idx="1"/>
          </p:nvPr>
        </p:nvSpPr>
        <p:spPr>
          <a:xfrm>
            <a:off x="3575050" y="273050"/>
            <a:ext cx="5111700" cy="58530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2" name="Shape 202"/>
          <p:cNvSpPr txBox="1">
            <a:spLocks noGrp="1"/>
          </p:cNvSpPr>
          <p:nvPr>
            <p:ph type="body" idx="2"/>
          </p:nvPr>
        </p:nvSpPr>
        <p:spPr>
          <a:xfrm>
            <a:off x="457200" y="1435100"/>
            <a:ext cx="3008400" cy="4691100"/>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03" name="Shape 203"/>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4" name="Shape 204"/>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5" name="Shape 205"/>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1792288" y="4800600"/>
            <a:ext cx="5486400" cy="566700"/>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08" name="Shape 208"/>
          <p:cNvSpPr>
            <a:spLocks noGrp="1"/>
          </p:cNvSpPr>
          <p:nvPr>
            <p:ph type="pic" idx="2"/>
          </p:nvPr>
        </p:nvSpPr>
        <p:spPr>
          <a:xfrm>
            <a:off x="1792288" y="612775"/>
            <a:ext cx="5486400"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9" name="Shape 209"/>
          <p:cNvSpPr txBox="1">
            <a:spLocks noGrp="1"/>
          </p:cNvSpPr>
          <p:nvPr>
            <p:ph type="body" idx="1"/>
          </p:nvPr>
        </p:nvSpPr>
        <p:spPr>
          <a:xfrm>
            <a:off x="1792288" y="5367337"/>
            <a:ext cx="5486400" cy="804900"/>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10" name="Shape 210"/>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1" name="Shape 211"/>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2" name="Shape 212"/>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15" name="Shape 215"/>
          <p:cNvSpPr txBox="1">
            <a:spLocks noGrp="1"/>
          </p:cNvSpPr>
          <p:nvPr>
            <p:ph type="body" idx="1"/>
          </p:nvPr>
        </p:nvSpPr>
        <p:spPr>
          <a:xfrm rot="5400000">
            <a:off x="2308950" y="-251550"/>
            <a:ext cx="4526100"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6" name="Shape 216"/>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7" name="Shape 217"/>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8" name="Shape 218"/>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rot="5400000">
            <a:off x="4732350" y="2171687"/>
            <a:ext cx="5851500"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21" name="Shape 221"/>
          <p:cNvSpPr txBox="1">
            <a:spLocks noGrp="1"/>
          </p:cNvSpPr>
          <p:nvPr>
            <p:ph type="body" idx="1"/>
          </p:nvPr>
        </p:nvSpPr>
        <p:spPr>
          <a:xfrm rot="5400000">
            <a:off x="541350" y="190487"/>
            <a:ext cx="5851500" cy="60198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2" name="Shape 222"/>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3" name="Shape 223"/>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4" name="Shape 224"/>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52" name="Shape 152"/>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4" name="Shape 154"/>
          <p:cNvSpPr txBox="1">
            <a:spLocks noGrp="1"/>
          </p:cNvSpPr>
          <p:nvPr>
            <p:ph type="ftr" idx="11"/>
          </p:nvPr>
        </p:nvSpPr>
        <p:spPr>
          <a:xfrm>
            <a:off x="3124200" y="6356350"/>
            <a:ext cx="28956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5" name="Shape 155"/>
          <p:cNvSpPr txBox="1">
            <a:spLocks noGrp="1"/>
          </p:cNvSpPr>
          <p:nvPr>
            <p:ph type="sldNum" idx="12"/>
          </p:nvPr>
        </p:nvSpPr>
        <p:spPr>
          <a:xfrm>
            <a:off x="6553200" y="6356350"/>
            <a:ext cx="21336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Shape 308"/>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09" name="Shape 309"/>
          <p:cNvSpPr txBox="1">
            <a:spLocks noGrp="1"/>
          </p:cNvSpPr>
          <p:nvPr>
            <p:ph type="title"/>
          </p:nvPr>
        </p:nvSpPr>
        <p:spPr>
          <a:xfrm>
            <a:off x="457200" y="1143000"/>
            <a:ext cx="8229600" cy="2209800"/>
          </a:xfrm>
          <a:prstGeom prst="rect">
            <a:avLst/>
          </a:prstGeom>
          <a:noFill/>
          <a:ln>
            <a:noFill/>
          </a:ln>
        </p:spPr>
        <p:txBody>
          <a:bodyPr lIns="91425" tIns="45700" rIns="91425" bIns="45700" anchor="ctr" anchorCtr="0">
            <a:noAutofit/>
          </a:bodyPr>
          <a:lstStyle/>
          <a:p>
            <a:pPr marL="0" marR="0" lvl="0" indent="0" algn="ctr" rtl="0">
              <a:lnSpc>
                <a:spcPct val="150000"/>
              </a:lnSpc>
              <a:spcBef>
                <a:spcPts val="0"/>
              </a:spcBef>
              <a:buClr>
                <a:schemeClr val="lt1"/>
              </a:buClr>
              <a:buSzPct val="25000"/>
              <a:buFont typeface="Calibri"/>
              <a:buNone/>
            </a:pPr>
            <a:r>
              <a:rPr lang="en-US" sz="5400" b="1" dirty="0">
                <a:solidFill>
                  <a:schemeClr val="lt1"/>
                </a:solidFill>
              </a:rPr>
              <a:t>If We're honest</a:t>
            </a:r>
            <a:r>
              <a:rPr lang="en-US" sz="5400" b="1" i="0" u="none" strike="noStrike" cap="none" dirty="0">
                <a:solidFill>
                  <a:schemeClr val="lt1"/>
                </a:solidFill>
                <a:latin typeface="Calibri"/>
                <a:ea typeface="Calibri"/>
                <a:cs typeface="Calibri"/>
                <a:sym typeface="Calibri"/>
              </a:rPr>
              <a:t/>
            </a:r>
            <a:br>
              <a:rPr lang="en-US" sz="5400" b="1" i="0" u="none" strike="noStrike" cap="none" dirty="0">
                <a:solidFill>
                  <a:schemeClr val="lt1"/>
                </a:solidFill>
                <a:latin typeface="Calibri"/>
                <a:ea typeface="Calibri"/>
                <a:cs typeface="Calibri"/>
                <a:sym typeface="Calibri"/>
              </a:rPr>
            </a:br>
            <a:r>
              <a:rPr lang="en-US" sz="4860" b="1" dirty="0" err="1">
                <a:solidFill>
                  <a:schemeClr val="lt1"/>
                </a:solidFill>
              </a:rPr>
              <a:t>若我们真实</a:t>
            </a:r>
            <a:endParaRPr lang="en-US" sz="4860" b="1"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Shape 314"/>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15" name="Shape 315"/>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(Verse 1)</a:t>
            </a:r>
          </a:p>
          <a:p>
            <a:pPr marL="0" marR="0" lvl="0" indent="0" rtl="0">
              <a:spcBef>
                <a:spcPts val="0"/>
              </a:spcBef>
              <a:buClr>
                <a:schemeClr val="lt1"/>
              </a:buClr>
              <a:buSzPct val="25000"/>
              <a:buFont typeface="Calibri"/>
              <a:buNone/>
            </a:pPr>
            <a:r>
              <a:rPr lang="en-US">
                <a:solidFill>
                  <a:schemeClr val="lt1"/>
                </a:solidFill>
              </a:rPr>
              <a:t>Truth is harder than a lie</a:t>
            </a:r>
            <a:br>
              <a:rPr lang="en-US">
                <a:solidFill>
                  <a:schemeClr val="lt1"/>
                </a:solidFill>
              </a:rPr>
            </a:br>
            <a:r>
              <a:rPr lang="en-US">
                <a:solidFill>
                  <a:schemeClr val="lt1"/>
                </a:solidFill>
              </a:rPr>
              <a:t>The dark seems safer than the light</a:t>
            </a:r>
            <a:br>
              <a:rPr lang="en-US">
                <a:solidFill>
                  <a:schemeClr val="lt1"/>
                </a:solidFill>
              </a:rPr>
            </a:br>
            <a:r>
              <a:rPr lang="en-US">
                <a:solidFill>
                  <a:schemeClr val="lt1"/>
                </a:solidFill>
              </a:rPr>
              <a:t>And everyone has a heart that loves to hide</a:t>
            </a:r>
          </a:p>
          <a:p>
            <a:pPr marL="0" marR="0" lvl="0" indent="0" rtl="0">
              <a:spcBef>
                <a:spcPts val="0"/>
              </a:spcBef>
              <a:buClr>
                <a:schemeClr val="lt1"/>
              </a:buClr>
              <a:buSzPct val="25000"/>
              <a:buFont typeface="Calibri"/>
              <a:buNone/>
            </a:pPr>
            <a:endParaRPr>
              <a:solidFill>
                <a:schemeClr val="lt1"/>
              </a:solidFill>
            </a:endParaRPr>
          </a:p>
          <a:p>
            <a:pPr marL="0" lvl="0" indent="-69850" rtl="0">
              <a:lnSpc>
                <a:spcPct val="115000"/>
              </a:lnSpc>
              <a:spcBef>
                <a:spcPts val="0"/>
              </a:spcBef>
              <a:buClr>
                <a:schemeClr val="dk1"/>
              </a:buClr>
              <a:buSzPct val="25000"/>
              <a:buFont typeface="Arial"/>
              <a:buNone/>
            </a:pPr>
            <a:r>
              <a:rPr lang="en-US">
                <a:solidFill>
                  <a:srgbClr val="FFFFFF"/>
                </a:solidFill>
              </a:rPr>
              <a:t>活在真实里要比谎言中更难</a:t>
            </a:r>
          </a:p>
          <a:p>
            <a:pPr marL="0" lvl="0" indent="-69850" rtl="0">
              <a:lnSpc>
                <a:spcPct val="115000"/>
              </a:lnSpc>
              <a:spcBef>
                <a:spcPts val="0"/>
              </a:spcBef>
              <a:buClr>
                <a:schemeClr val="dk1"/>
              </a:buClr>
              <a:buSzPct val="25000"/>
              <a:buFont typeface="Arial"/>
              <a:buNone/>
            </a:pPr>
            <a:r>
              <a:rPr lang="en-US">
                <a:solidFill>
                  <a:srgbClr val="FFFFFF"/>
                </a:solidFill>
              </a:rPr>
              <a:t>待在黑暗里似比光中更安全</a:t>
            </a:r>
          </a:p>
          <a:p>
            <a:pPr marL="0" lvl="0" indent="-69850" rtl="0">
              <a:lnSpc>
                <a:spcPct val="115000"/>
              </a:lnSpc>
              <a:spcBef>
                <a:spcPts val="0"/>
              </a:spcBef>
              <a:buClr>
                <a:schemeClr val="dk1"/>
              </a:buClr>
              <a:buSzPct val="25000"/>
              <a:buFont typeface="Arial"/>
              <a:buNone/>
            </a:pPr>
            <a:r>
              <a:rPr lang="en-US">
                <a:solidFill>
                  <a:srgbClr val="FFFFFF"/>
                </a:solidFill>
              </a:rPr>
              <a:t>每个人都有一颗心想要躲藏</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Shape 320"/>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21" name="Shape 321"/>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(Verse 2)</a:t>
            </a:r>
          </a:p>
          <a:p>
            <a:pPr marL="0" marR="0" lvl="0" indent="0" rtl="0">
              <a:spcBef>
                <a:spcPts val="0"/>
              </a:spcBef>
              <a:buClr>
                <a:schemeClr val="lt1"/>
              </a:buClr>
              <a:buSzPct val="25000"/>
              <a:buFont typeface="Calibri"/>
              <a:buNone/>
            </a:pPr>
            <a:r>
              <a:rPr lang="en-US">
                <a:solidFill>
                  <a:schemeClr val="lt1"/>
                </a:solidFill>
              </a:rPr>
              <a:t>I'm a mess and so are you</a:t>
            </a:r>
            <a:br>
              <a:rPr lang="en-US">
                <a:solidFill>
                  <a:schemeClr val="lt1"/>
                </a:solidFill>
              </a:rPr>
            </a:br>
            <a:r>
              <a:rPr lang="en-US">
                <a:solidFill>
                  <a:schemeClr val="lt1"/>
                </a:solidFill>
              </a:rPr>
              <a:t>We've built walls nobody can get through</a:t>
            </a:r>
            <a:br>
              <a:rPr lang="en-US">
                <a:solidFill>
                  <a:schemeClr val="lt1"/>
                </a:solidFill>
              </a:rPr>
            </a:br>
            <a:endParaRPr lang="en-US">
              <a:solidFill>
                <a:schemeClr val="lt1"/>
              </a:solidFill>
            </a:endParaRPr>
          </a:p>
          <a:p>
            <a:pPr marL="0" lvl="0" indent="-69850" rtl="0">
              <a:lnSpc>
                <a:spcPct val="115000"/>
              </a:lnSpc>
              <a:spcBef>
                <a:spcPts val="0"/>
              </a:spcBef>
              <a:buClr>
                <a:schemeClr val="dk1"/>
              </a:buClr>
              <a:buSzPct val="25000"/>
              <a:buFont typeface="Arial"/>
              <a:buNone/>
            </a:pPr>
            <a:r>
              <a:rPr lang="en-US">
                <a:solidFill>
                  <a:srgbClr val="FFFFFF"/>
                </a:solidFill>
              </a:rPr>
              <a:t>我自己一团糟，你也如此</a:t>
            </a:r>
            <a:br>
              <a:rPr lang="en-US">
                <a:solidFill>
                  <a:srgbClr val="FFFFFF"/>
                </a:solidFill>
              </a:rPr>
            </a:br>
            <a:r>
              <a:rPr lang="en-US">
                <a:solidFill>
                  <a:srgbClr val="FFFFFF"/>
                </a:solidFill>
              </a:rPr>
              <a:t>我们彼此筑起厚墙 无人能穿透</a:t>
            </a:r>
          </a:p>
          <a:p>
            <a:pPr marL="0" lvl="0" indent="-69850" rtl="0">
              <a:lnSpc>
                <a:spcPct val="115000"/>
              </a:lnSpc>
              <a:spcBef>
                <a:spcPts val="0"/>
              </a:spcBef>
              <a:buClr>
                <a:schemeClr val="dk1"/>
              </a:buClr>
              <a:buSzPct val="25000"/>
              <a:buFont typeface="Arial"/>
              <a:buNone/>
            </a:pP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Shape 326"/>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27" name="Shape 327"/>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(Verse 2 - Cont’d)</a:t>
            </a:r>
          </a:p>
          <a:p>
            <a:pPr marL="0" marR="0" lvl="0" indent="0" rtl="0">
              <a:spcBef>
                <a:spcPts val="0"/>
              </a:spcBef>
              <a:buClr>
                <a:schemeClr val="lt1"/>
              </a:buClr>
              <a:buSzPct val="25000"/>
              <a:buFont typeface="Calibri"/>
              <a:buNone/>
            </a:pPr>
            <a:r>
              <a:rPr lang="en-US">
                <a:solidFill>
                  <a:schemeClr val="lt1"/>
                </a:solidFill>
              </a:rPr>
              <a:t>Yeah it may be hard</a:t>
            </a:r>
            <a:br>
              <a:rPr lang="en-US">
                <a:solidFill>
                  <a:schemeClr val="lt1"/>
                </a:solidFill>
              </a:rPr>
            </a:br>
            <a:r>
              <a:rPr lang="en-US">
                <a:solidFill>
                  <a:schemeClr val="lt1"/>
                </a:solidFill>
              </a:rPr>
              <a:t>But the best thing we could ever do ever do</a:t>
            </a:r>
          </a:p>
          <a:p>
            <a:pPr marL="0" lvl="0" indent="-69850" rtl="0">
              <a:lnSpc>
                <a:spcPct val="115000"/>
              </a:lnSpc>
              <a:spcBef>
                <a:spcPts val="0"/>
              </a:spcBef>
              <a:buClr>
                <a:schemeClr val="dk1"/>
              </a:buClr>
              <a:buSzPct val="25000"/>
              <a:buFont typeface="Arial"/>
              <a:buNone/>
            </a:pPr>
            <a:r>
              <a:rPr lang="en-US">
                <a:solidFill>
                  <a:srgbClr val="FFFFFF"/>
                </a:solidFill>
              </a:rPr>
              <a:t/>
            </a:r>
            <a:br>
              <a:rPr lang="en-US">
                <a:solidFill>
                  <a:srgbClr val="FFFFFF"/>
                </a:solidFill>
              </a:rPr>
            </a:br>
            <a:r>
              <a:rPr lang="en-US">
                <a:solidFill>
                  <a:srgbClr val="FFFFFF"/>
                </a:solidFill>
              </a:rPr>
              <a:t>是啊 这样很痛苦</a:t>
            </a:r>
          </a:p>
          <a:p>
            <a:pPr marL="0" lvl="0" indent="-69850" rtl="0">
              <a:lnSpc>
                <a:spcPct val="115000"/>
              </a:lnSpc>
              <a:spcBef>
                <a:spcPts val="0"/>
              </a:spcBef>
              <a:buClr>
                <a:schemeClr val="dk1"/>
              </a:buClr>
              <a:buSzPct val="25000"/>
              <a:buFont typeface="Arial"/>
              <a:buNone/>
            </a:pPr>
            <a:r>
              <a:rPr lang="en-US">
                <a:solidFill>
                  <a:srgbClr val="FFFFFF"/>
                </a:solidFill>
              </a:rPr>
              <a:t>却似乎我们唯一能做的</a:t>
            </a:r>
          </a:p>
          <a:p>
            <a:pPr marL="0" lvl="0" indent="-69850" rtl="0">
              <a:lnSpc>
                <a:spcPct val="115000"/>
              </a:lnSpc>
              <a:spcBef>
                <a:spcPts val="0"/>
              </a:spcBef>
              <a:buClr>
                <a:schemeClr val="dk1"/>
              </a:buClr>
              <a:buSzPct val="25000"/>
              <a:buFont typeface="Arial"/>
              <a:buNone/>
            </a:pPr>
            <a:r>
              <a:rPr lang="en-US">
                <a:solidFill>
                  <a:srgbClr val="FFFFFF"/>
                </a:solidFill>
              </a:rPr>
              <a:t>...能做的</a:t>
            </a:r>
          </a:p>
          <a:p>
            <a:pPr marL="0" marR="0" lvl="0" indent="0" rtl="0">
              <a:spcBef>
                <a:spcPts val="0"/>
              </a:spcBef>
              <a:buClr>
                <a:schemeClr val="lt1"/>
              </a:buClr>
              <a:buSzPct val="25000"/>
              <a:buFont typeface="Calibri"/>
              <a:buNone/>
            </a:pP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Shape 332"/>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33" name="Shape 333"/>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(Chorus)</a:t>
            </a:r>
          </a:p>
          <a:p>
            <a:pPr marL="0" marR="0" lvl="0" indent="0" rtl="0">
              <a:spcBef>
                <a:spcPts val="0"/>
              </a:spcBef>
              <a:buClr>
                <a:schemeClr val="lt1"/>
              </a:buClr>
              <a:buSzPct val="25000"/>
              <a:buFont typeface="Calibri"/>
              <a:buNone/>
            </a:pPr>
            <a:r>
              <a:rPr lang="en-US" sz="3600">
                <a:solidFill>
                  <a:schemeClr val="lt1"/>
                </a:solidFill>
              </a:rPr>
              <a:t>(So) Bring your brokenness </a:t>
            </a:r>
          </a:p>
          <a:p>
            <a:pPr marL="0" marR="0" lvl="0" indent="0" rtl="0">
              <a:spcBef>
                <a:spcPts val="0"/>
              </a:spcBef>
              <a:buClr>
                <a:schemeClr val="lt1"/>
              </a:buClr>
              <a:buSzPct val="25000"/>
              <a:buFont typeface="Calibri"/>
              <a:buNone/>
            </a:pPr>
            <a:r>
              <a:rPr lang="en-US" sz="3600">
                <a:solidFill>
                  <a:schemeClr val="lt1"/>
                </a:solidFill>
              </a:rPr>
              <a:t>and I'll bring mine</a:t>
            </a:r>
            <a:br>
              <a:rPr lang="en-US" sz="3600">
                <a:solidFill>
                  <a:schemeClr val="lt1"/>
                </a:solidFill>
              </a:rPr>
            </a:br>
            <a:r>
              <a:rPr lang="en-US" sz="3600">
                <a:solidFill>
                  <a:schemeClr val="lt1"/>
                </a:solidFill>
              </a:rPr>
              <a:t>'Cause love can heal what hurt divides</a:t>
            </a:r>
            <a:br>
              <a:rPr lang="en-US" sz="3600">
                <a:solidFill>
                  <a:schemeClr val="lt1"/>
                </a:solidFill>
              </a:rPr>
            </a:br>
            <a:r>
              <a:rPr lang="en-US" sz="3600">
                <a:solidFill>
                  <a:schemeClr val="lt1"/>
                </a:solidFill>
              </a:rPr>
              <a:t>And mercy's waiting on the other side</a:t>
            </a:r>
            <a:br>
              <a:rPr lang="en-US" sz="3600">
                <a:solidFill>
                  <a:schemeClr val="lt1"/>
                </a:solidFill>
              </a:rPr>
            </a:br>
            <a:r>
              <a:rPr lang="en-US" sz="3600">
                <a:solidFill>
                  <a:schemeClr val="lt1"/>
                </a:solidFill>
              </a:rPr>
              <a:t>If we're honest if we're honest</a:t>
            </a:r>
          </a:p>
          <a:p>
            <a:pPr marL="0" marR="0" lvl="0" indent="0" rtl="0">
              <a:spcBef>
                <a:spcPts val="0"/>
              </a:spcBef>
              <a:buClr>
                <a:schemeClr val="lt1"/>
              </a:buClr>
              <a:buSzPct val="25000"/>
              <a:buFont typeface="Calibri"/>
              <a:buNone/>
            </a:pPr>
            <a:endParaRPr sz="3600">
              <a:solidFill>
                <a:schemeClr val="lt1"/>
              </a:solidFill>
            </a:endParaRPr>
          </a:p>
          <a:p>
            <a:pPr marL="0" lvl="0" indent="-69850" rtl="0">
              <a:lnSpc>
                <a:spcPct val="115000"/>
              </a:lnSpc>
              <a:spcBef>
                <a:spcPts val="0"/>
              </a:spcBef>
              <a:buClr>
                <a:schemeClr val="dk1"/>
              </a:buClr>
              <a:buSzPct val="30555"/>
              <a:buFont typeface="Arial"/>
              <a:buNone/>
            </a:pPr>
            <a:r>
              <a:rPr lang="en-US" sz="3600">
                <a:solidFill>
                  <a:schemeClr val="lt1"/>
                </a:solidFill>
              </a:rPr>
              <a:t>(</a:t>
            </a:r>
            <a:r>
              <a:rPr lang="en-US" sz="3600">
                <a:solidFill>
                  <a:srgbClr val="FFFFFF"/>
                </a:solidFill>
              </a:rPr>
              <a:t>所以</a:t>
            </a:r>
            <a:r>
              <a:rPr lang="en-US" sz="3600">
                <a:solidFill>
                  <a:schemeClr val="lt1"/>
                </a:solidFill>
              </a:rPr>
              <a:t>) </a:t>
            </a:r>
            <a:r>
              <a:rPr lang="en-US" sz="3600">
                <a:solidFill>
                  <a:srgbClr val="FFFFFF"/>
                </a:solidFill>
              </a:rPr>
              <a:t>带着破碎我们一起来</a:t>
            </a:r>
            <a:br>
              <a:rPr lang="en-US" sz="3600">
                <a:solidFill>
                  <a:srgbClr val="FFFFFF"/>
                </a:solidFill>
              </a:rPr>
            </a:br>
            <a:r>
              <a:rPr lang="en-US" sz="3600">
                <a:solidFill>
                  <a:srgbClr val="FFFFFF"/>
                </a:solidFill>
              </a:rPr>
              <a:t>爱能弥合伤害所分裂</a:t>
            </a:r>
            <a:br>
              <a:rPr lang="en-US" sz="3600">
                <a:solidFill>
                  <a:srgbClr val="FFFFFF"/>
                </a:solidFill>
              </a:rPr>
            </a:br>
            <a:r>
              <a:rPr lang="en-US" sz="3600">
                <a:solidFill>
                  <a:srgbClr val="FFFFFF"/>
                </a:solidFill>
              </a:rPr>
              <a:t>而怜悯在天的那一边等待</a:t>
            </a:r>
            <a:br>
              <a:rPr lang="en-US" sz="3600">
                <a:solidFill>
                  <a:srgbClr val="FFFFFF"/>
                </a:solidFill>
              </a:rPr>
            </a:br>
            <a:r>
              <a:rPr lang="en-US" sz="3600">
                <a:solidFill>
                  <a:srgbClr val="FFFFFF"/>
                </a:solidFill>
              </a:rPr>
              <a:t>若我们真实   若我们真实</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Shape 338"/>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39" name="Shape 339"/>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(Verse 3)</a:t>
            </a:r>
          </a:p>
          <a:p>
            <a:pPr marL="0" marR="0" lvl="0" indent="0" rtl="0">
              <a:spcBef>
                <a:spcPts val="0"/>
              </a:spcBef>
              <a:buClr>
                <a:schemeClr val="lt1"/>
              </a:buClr>
              <a:buSzPct val="25000"/>
              <a:buFont typeface="Calibri"/>
              <a:buNone/>
            </a:pPr>
            <a:r>
              <a:rPr lang="en-US">
                <a:solidFill>
                  <a:schemeClr val="lt1"/>
                </a:solidFill>
              </a:rPr>
              <a:t>Don't pretend to be something that you're not</a:t>
            </a:r>
            <a:br>
              <a:rPr lang="en-US">
                <a:solidFill>
                  <a:schemeClr val="lt1"/>
                </a:solidFill>
              </a:rPr>
            </a:br>
            <a:r>
              <a:rPr lang="en-US">
                <a:solidFill>
                  <a:schemeClr val="lt1"/>
                </a:solidFill>
              </a:rPr>
              <a:t>Living life afraid of getting caught ...</a:t>
            </a:r>
            <a:br>
              <a:rPr lang="en-US">
                <a:solidFill>
                  <a:schemeClr val="lt1"/>
                </a:solidFill>
              </a:rPr>
            </a:br>
            <a:endParaRPr lang="en-US">
              <a:solidFill>
                <a:schemeClr val="lt1"/>
              </a:solidFill>
            </a:endParaRPr>
          </a:p>
          <a:p>
            <a:pPr marL="0" lvl="0" indent="-69850" rtl="0">
              <a:lnSpc>
                <a:spcPct val="115000"/>
              </a:lnSpc>
              <a:spcBef>
                <a:spcPts val="0"/>
              </a:spcBef>
              <a:buClr>
                <a:schemeClr val="dk1"/>
              </a:buClr>
              <a:buSzPct val="25000"/>
              <a:buFont typeface="Arial"/>
              <a:buNone/>
            </a:pPr>
            <a:r>
              <a:rPr lang="en-US">
                <a:solidFill>
                  <a:srgbClr val="FFFFFF"/>
                </a:solidFill>
              </a:rPr>
              <a:t>不要面对自己装假</a:t>
            </a:r>
            <a:br>
              <a:rPr lang="en-US">
                <a:solidFill>
                  <a:srgbClr val="FFFFFF"/>
                </a:solidFill>
              </a:rPr>
            </a:br>
            <a:r>
              <a:rPr lang="en-US">
                <a:solidFill>
                  <a:srgbClr val="FFFFFF"/>
                </a:solidFill>
              </a:rPr>
              <a:t>整日活着怕被人撞见真相。。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Shape 344"/>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45" name="Shape 345"/>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(Verse 3 - Cont'd)</a:t>
            </a:r>
          </a:p>
          <a:p>
            <a:pPr marL="0" marR="0" lvl="0" indent="0" rtl="0">
              <a:spcBef>
                <a:spcPts val="0"/>
              </a:spcBef>
              <a:buClr>
                <a:schemeClr val="lt1"/>
              </a:buClr>
              <a:buSzPct val="25000"/>
              <a:buFont typeface="Calibri"/>
              <a:buNone/>
            </a:pPr>
            <a:r>
              <a:rPr lang="en-US">
                <a:solidFill>
                  <a:schemeClr val="lt1"/>
                </a:solidFill>
              </a:rPr>
              <a:t>There is freedom found</a:t>
            </a:r>
            <a:br>
              <a:rPr lang="en-US">
                <a:solidFill>
                  <a:schemeClr val="lt1"/>
                </a:solidFill>
              </a:rPr>
            </a:br>
            <a:r>
              <a:rPr lang="en-US">
                <a:solidFill>
                  <a:schemeClr val="lt1"/>
                </a:solidFill>
              </a:rPr>
              <a:t>When we lay our secrets down at the cross</a:t>
            </a:r>
            <a:br>
              <a:rPr lang="en-US">
                <a:solidFill>
                  <a:schemeClr val="lt1"/>
                </a:solidFill>
              </a:rPr>
            </a:br>
            <a:r>
              <a:rPr lang="en-US">
                <a:solidFill>
                  <a:schemeClr val="lt1"/>
                </a:solidFill>
              </a:rPr>
              <a:t>At the cross</a:t>
            </a:r>
          </a:p>
          <a:p>
            <a:pPr marL="0" lvl="0" indent="-69850" rtl="0">
              <a:lnSpc>
                <a:spcPct val="115000"/>
              </a:lnSpc>
              <a:spcBef>
                <a:spcPts val="0"/>
              </a:spcBef>
              <a:buClr>
                <a:schemeClr val="dk1"/>
              </a:buClr>
              <a:buSzPct val="25000"/>
              <a:buFont typeface="Arial"/>
              <a:buNone/>
            </a:pPr>
            <a:r>
              <a:rPr lang="en-US">
                <a:solidFill>
                  <a:srgbClr val="FFFFFF"/>
                </a:solidFill>
              </a:rPr>
              <a:t>若要找到解脱自由  </a:t>
            </a:r>
          </a:p>
          <a:p>
            <a:pPr marL="0" lvl="0" indent="-69850" rtl="0">
              <a:lnSpc>
                <a:spcPct val="115000"/>
              </a:lnSpc>
              <a:spcBef>
                <a:spcPts val="0"/>
              </a:spcBef>
              <a:buClr>
                <a:schemeClr val="dk1"/>
              </a:buClr>
              <a:buSzPct val="25000"/>
              <a:buFont typeface="Arial"/>
              <a:buNone/>
            </a:pPr>
            <a:r>
              <a:rPr lang="en-US">
                <a:solidFill>
                  <a:srgbClr val="FFFFFF"/>
                </a:solidFill>
              </a:rPr>
              <a:t>就将内心隐秘卸在十架下 </a:t>
            </a:r>
          </a:p>
          <a:p>
            <a:pPr marL="0" lvl="0" indent="-69850" rtl="0">
              <a:lnSpc>
                <a:spcPct val="115000"/>
              </a:lnSpc>
              <a:spcBef>
                <a:spcPts val="0"/>
              </a:spcBef>
              <a:buClr>
                <a:schemeClr val="dk1"/>
              </a:buClr>
              <a:buSzPct val="25000"/>
              <a:buFont typeface="Arial"/>
              <a:buNone/>
            </a:pPr>
            <a:r>
              <a:rPr lang="en-US">
                <a:solidFill>
                  <a:srgbClr val="FFFFFF"/>
                </a:solidFill>
              </a:rPr>
              <a:t>十架下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Shape 350"/>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51" name="Shape 351"/>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(Chorus)</a:t>
            </a:r>
          </a:p>
          <a:p>
            <a:pPr marL="0" marR="0" lvl="0" indent="0" rtl="0">
              <a:spcBef>
                <a:spcPts val="0"/>
              </a:spcBef>
              <a:buClr>
                <a:schemeClr val="lt1"/>
              </a:buClr>
              <a:buSzPct val="25000"/>
              <a:buFont typeface="Calibri"/>
              <a:buNone/>
            </a:pPr>
            <a:r>
              <a:rPr lang="en-US" sz="3600">
                <a:solidFill>
                  <a:schemeClr val="lt1"/>
                </a:solidFill>
              </a:rPr>
              <a:t>(So) Bring your brokenness </a:t>
            </a:r>
          </a:p>
          <a:p>
            <a:pPr marL="0" marR="0" lvl="0" indent="0" rtl="0">
              <a:spcBef>
                <a:spcPts val="0"/>
              </a:spcBef>
              <a:buClr>
                <a:schemeClr val="lt1"/>
              </a:buClr>
              <a:buSzPct val="25000"/>
              <a:buFont typeface="Calibri"/>
              <a:buNone/>
            </a:pPr>
            <a:r>
              <a:rPr lang="en-US" sz="3600">
                <a:solidFill>
                  <a:schemeClr val="lt1"/>
                </a:solidFill>
              </a:rPr>
              <a:t>and I'll bring mine</a:t>
            </a:r>
            <a:br>
              <a:rPr lang="en-US" sz="3600">
                <a:solidFill>
                  <a:schemeClr val="lt1"/>
                </a:solidFill>
              </a:rPr>
            </a:br>
            <a:r>
              <a:rPr lang="en-US" sz="3600">
                <a:solidFill>
                  <a:schemeClr val="lt1"/>
                </a:solidFill>
              </a:rPr>
              <a:t>'Cause love can heal what hurt divides</a:t>
            </a:r>
            <a:br>
              <a:rPr lang="en-US" sz="3600">
                <a:solidFill>
                  <a:schemeClr val="lt1"/>
                </a:solidFill>
              </a:rPr>
            </a:br>
            <a:r>
              <a:rPr lang="en-US" sz="3600">
                <a:solidFill>
                  <a:schemeClr val="lt1"/>
                </a:solidFill>
              </a:rPr>
              <a:t>And mercy's waiting on the other side</a:t>
            </a:r>
            <a:br>
              <a:rPr lang="en-US" sz="3600">
                <a:solidFill>
                  <a:schemeClr val="lt1"/>
                </a:solidFill>
              </a:rPr>
            </a:br>
            <a:r>
              <a:rPr lang="en-US" sz="3600">
                <a:solidFill>
                  <a:schemeClr val="lt1"/>
                </a:solidFill>
              </a:rPr>
              <a:t>If we're honest if we're honest</a:t>
            </a:r>
          </a:p>
          <a:p>
            <a:pPr marL="0" marR="0" lvl="0" indent="0" rtl="0">
              <a:spcBef>
                <a:spcPts val="0"/>
              </a:spcBef>
              <a:buClr>
                <a:schemeClr val="lt1"/>
              </a:buClr>
              <a:buSzPct val="25000"/>
              <a:buFont typeface="Calibri"/>
              <a:buNone/>
            </a:pPr>
            <a:endParaRPr sz="3600">
              <a:solidFill>
                <a:schemeClr val="lt1"/>
              </a:solidFill>
            </a:endParaRPr>
          </a:p>
          <a:p>
            <a:pPr marL="0" lvl="0" indent="-69850" rtl="0">
              <a:lnSpc>
                <a:spcPct val="115000"/>
              </a:lnSpc>
              <a:spcBef>
                <a:spcPts val="0"/>
              </a:spcBef>
              <a:buClr>
                <a:schemeClr val="dk1"/>
              </a:buClr>
              <a:buSzPct val="30555"/>
              <a:buFont typeface="Arial"/>
              <a:buNone/>
            </a:pPr>
            <a:r>
              <a:rPr lang="en-US" sz="3600">
                <a:solidFill>
                  <a:schemeClr val="lt1"/>
                </a:solidFill>
              </a:rPr>
              <a:t>(</a:t>
            </a:r>
            <a:r>
              <a:rPr lang="en-US" sz="3600">
                <a:solidFill>
                  <a:srgbClr val="FFFFFF"/>
                </a:solidFill>
              </a:rPr>
              <a:t>所以</a:t>
            </a:r>
            <a:r>
              <a:rPr lang="en-US" sz="3600">
                <a:solidFill>
                  <a:schemeClr val="lt1"/>
                </a:solidFill>
              </a:rPr>
              <a:t>) </a:t>
            </a:r>
            <a:r>
              <a:rPr lang="en-US" sz="3600">
                <a:solidFill>
                  <a:srgbClr val="FFFFFF"/>
                </a:solidFill>
              </a:rPr>
              <a:t>带着破碎我们一起来</a:t>
            </a:r>
            <a:br>
              <a:rPr lang="en-US" sz="3600">
                <a:solidFill>
                  <a:srgbClr val="FFFFFF"/>
                </a:solidFill>
              </a:rPr>
            </a:br>
            <a:r>
              <a:rPr lang="en-US" sz="3600">
                <a:solidFill>
                  <a:srgbClr val="FFFFFF"/>
                </a:solidFill>
              </a:rPr>
              <a:t>爱能弥合伤害所分裂</a:t>
            </a:r>
            <a:br>
              <a:rPr lang="en-US" sz="3600">
                <a:solidFill>
                  <a:srgbClr val="FFFFFF"/>
                </a:solidFill>
              </a:rPr>
            </a:br>
            <a:r>
              <a:rPr lang="en-US" sz="3600">
                <a:solidFill>
                  <a:srgbClr val="FFFFFF"/>
                </a:solidFill>
              </a:rPr>
              <a:t>而怜悯在天的那一边等待</a:t>
            </a:r>
            <a:br>
              <a:rPr lang="en-US" sz="3600">
                <a:solidFill>
                  <a:srgbClr val="FFFFFF"/>
                </a:solidFill>
              </a:rPr>
            </a:br>
            <a:r>
              <a:rPr lang="en-US" sz="3600">
                <a:solidFill>
                  <a:srgbClr val="FFFFFF"/>
                </a:solidFill>
              </a:rPr>
              <a:t>若我们真实   若我们真实</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Shape 356"/>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57" name="Shape 357"/>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(Bridge)</a:t>
            </a:r>
          </a:p>
          <a:p>
            <a:pPr marL="0" marR="0" lvl="0" indent="0" rtl="0">
              <a:spcBef>
                <a:spcPts val="0"/>
              </a:spcBef>
              <a:buClr>
                <a:schemeClr val="lt1"/>
              </a:buClr>
              <a:buSzPct val="25000"/>
              <a:buFont typeface="Calibri"/>
              <a:buNone/>
            </a:pPr>
            <a:r>
              <a:rPr lang="en-US">
                <a:solidFill>
                  <a:schemeClr val="lt1"/>
                </a:solidFill>
              </a:rPr>
              <a:t>It would change our lives</a:t>
            </a:r>
            <a:br>
              <a:rPr lang="en-US">
                <a:solidFill>
                  <a:schemeClr val="lt1"/>
                </a:solidFill>
              </a:rPr>
            </a:br>
            <a:r>
              <a:rPr lang="en-US">
                <a:solidFill>
                  <a:schemeClr val="lt1"/>
                </a:solidFill>
              </a:rPr>
              <a:t>It would set us free</a:t>
            </a:r>
            <a:br>
              <a:rPr lang="en-US">
                <a:solidFill>
                  <a:schemeClr val="lt1"/>
                </a:solidFill>
              </a:rPr>
            </a:br>
            <a:r>
              <a:rPr lang="en-US">
                <a:solidFill>
                  <a:schemeClr val="lt1"/>
                </a:solidFill>
              </a:rPr>
              <a:t>It's what we need to be</a:t>
            </a:r>
          </a:p>
          <a:p>
            <a:pPr marL="0" marR="0" lvl="0" indent="0" rtl="0">
              <a:spcBef>
                <a:spcPts val="0"/>
              </a:spcBef>
              <a:buClr>
                <a:schemeClr val="lt1"/>
              </a:buClr>
              <a:buSzPct val="25000"/>
              <a:buFont typeface="Calibri"/>
              <a:buNone/>
            </a:pPr>
            <a:endParaRPr>
              <a:solidFill>
                <a:schemeClr val="lt1"/>
              </a:solidFill>
            </a:endParaRPr>
          </a:p>
          <a:p>
            <a:pPr marL="0" lvl="0" indent="-69850" rtl="0">
              <a:lnSpc>
                <a:spcPct val="115000"/>
              </a:lnSpc>
              <a:spcBef>
                <a:spcPts val="0"/>
              </a:spcBef>
              <a:buClr>
                <a:schemeClr val="dk1"/>
              </a:buClr>
              <a:buSzPct val="25000"/>
              <a:buFont typeface="Arial"/>
              <a:buNone/>
            </a:pPr>
            <a:r>
              <a:rPr lang="en-US">
                <a:solidFill>
                  <a:schemeClr val="lt1"/>
                </a:solidFill>
              </a:rPr>
              <a:t>这会改变我们的生命</a:t>
            </a:r>
            <a:br>
              <a:rPr lang="en-US">
                <a:solidFill>
                  <a:schemeClr val="lt1"/>
                </a:solidFill>
              </a:rPr>
            </a:br>
            <a:r>
              <a:rPr lang="en-US">
                <a:solidFill>
                  <a:schemeClr val="lt1"/>
                </a:solidFill>
              </a:rPr>
              <a:t>这会释放我们得自由</a:t>
            </a:r>
            <a:br>
              <a:rPr lang="en-US">
                <a:solidFill>
                  <a:schemeClr val="lt1"/>
                </a:solidFill>
              </a:rPr>
            </a:br>
            <a:r>
              <a:rPr lang="en-US">
                <a:solidFill>
                  <a:schemeClr val="lt1"/>
                </a:solidFill>
              </a:rPr>
              <a:t>这就是我们所需要的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Shape 362"/>
          <p:cNvPicPr preferRelativeResize="0"/>
          <p:nvPr/>
        </p:nvPicPr>
        <p:blipFill rotWithShape="1">
          <a:blip r:embed="rId3">
            <a:alphaModFix/>
          </a:blip>
          <a:srcRect/>
          <a:stretch/>
        </p:blipFill>
        <p:spPr>
          <a:xfrm>
            <a:off x="0" y="0"/>
            <a:ext cx="9145500" cy="6858000"/>
          </a:xfrm>
          <a:prstGeom prst="rect">
            <a:avLst/>
          </a:prstGeom>
          <a:noFill/>
          <a:ln>
            <a:noFill/>
          </a:ln>
        </p:spPr>
      </p:pic>
      <p:sp>
        <p:nvSpPr>
          <p:cNvPr id="363" name="Shape 363"/>
          <p:cNvSpPr txBox="1">
            <a:spLocks noGrp="1"/>
          </p:cNvSpPr>
          <p:nvPr>
            <p:ph type="title"/>
          </p:nvPr>
        </p:nvSpPr>
        <p:spPr>
          <a:xfrm>
            <a:off x="381000" y="228600"/>
            <a:ext cx="8382000" cy="6400800"/>
          </a:xfrm>
          <a:prstGeom prst="rect">
            <a:avLst/>
          </a:prstGeom>
          <a:noFill/>
          <a:ln>
            <a:noFill/>
          </a:ln>
        </p:spPr>
        <p:txBody>
          <a:bodyPr lIns="91425" tIns="45700" rIns="91425" bIns="45700" anchor="ctr" anchorCtr="0">
            <a:noAutofit/>
          </a:bodyPr>
          <a:lstStyle/>
          <a:p>
            <a:pPr marL="0" marR="0" lvl="0" indent="0" rtl="0">
              <a:spcBef>
                <a:spcPts val="0"/>
              </a:spcBef>
              <a:buClr>
                <a:schemeClr val="lt1"/>
              </a:buClr>
              <a:buSzPct val="25000"/>
              <a:buFont typeface="Calibri"/>
              <a:buNone/>
            </a:pPr>
            <a:r>
              <a:rPr lang="en-US" sz="2400">
                <a:solidFill>
                  <a:schemeClr val="lt1"/>
                </a:solidFill>
              </a:rPr>
              <a:t>(Chorus)</a:t>
            </a:r>
          </a:p>
          <a:p>
            <a:pPr marL="0" marR="0" lvl="0" indent="0" rtl="0">
              <a:spcBef>
                <a:spcPts val="0"/>
              </a:spcBef>
              <a:buClr>
                <a:schemeClr val="lt1"/>
              </a:buClr>
              <a:buSzPct val="25000"/>
              <a:buFont typeface="Calibri"/>
              <a:buNone/>
            </a:pPr>
            <a:r>
              <a:rPr lang="en-US" sz="3600">
                <a:solidFill>
                  <a:schemeClr val="lt1"/>
                </a:solidFill>
              </a:rPr>
              <a:t>(So) Bring your brokenness </a:t>
            </a:r>
          </a:p>
          <a:p>
            <a:pPr marL="0" marR="0" lvl="0" indent="0" rtl="0">
              <a:spcBef>
                <a:spcPts val="0"/>
              </a:spcBef>
              <a:buClr>
                <a:schemeClr val="lt1"/>
              </a:buClr>
              <a:buSzPct val="25000"/>
              <a:buFont typeface="Calibri"/>
              <a:buNone/>
            </a:pPr>
            <a:r>
              <a:rPr lang="en-US" sz="3600">
                <a:solidFill>
                  <a:schemeClr val="lt1"/>
                </a:solidFill>
              </a:rPr>
              <a:t>and I'll bring mine</a:t>
            </a:r>
            <a:br>
              <a:rPr lang="en-US" sz="3600">
                <a:solidFill>
                  <a:schemeClr val="lt1"/>
                </a:solidFill>
              </a:rPr>
            </a:br>
            <a:r>
              <a:rPr lang="en-US" sz="3600">
                <a:solidFill>
                  <a:schemeClr val="lt1"/>
                </a:solidFill>
              </a:rPr>
              <a:t>'Cause love can heal what hurt divides</a:t>
            </a:r>
            <a:br>
              <a:rPr lang="en-US" sz="3600">
                <a:solidFill>
                  <a:schemeClr val="lt1"/>
                </a:solidFill>
              </a:rPr>
            </a:br>
            <a:r>
              <a:rPr lang="en-US" sz="3600">
                <a:solidFill>
                  <a:schemeClr val="lt1"/>
                </a:solidFill>
              </a:rPr>
              <a:t>And mercy's waiting on the other side</a:t>
            </a:r>
            <a:br>
              <a:rPr lang="en-US" sz="3600">
                <a:solidFill>
                  <a:schemeClr val="lt1"/>
                </a:solidFill>
              </a:rPr>
            </a:br>
            <a:r>
              <a:rPr lang="en-US" sz="3600">
                <a:solidFill>
                  <a:schemeClr val="lt1"/>
                </a:solidFill>
              </a:rPr>
              <a:t>If we're honest if we're honest</a:t>
            </a:r>
          </a:p>
          <a:p>
            <a:pPr marL="0" marR="0" lvl="0" indent="0" rtl="0">
              <a:spcBef>
                <a:spcPts val="0"/>
              </a:spcBef>
              <a:buClr>
                <a:schemeClr val="lt1"/>
              </a:buClr>
              <a:buSzPct val="25000"/>
              <a:buFont typeface="Calibri"/>
              <a:buNone/>
            </a:pPr>
            <a:endParaRPr sz="3600">
              <a:solidFill>
                <a:schemeClr val="lt1"/>
              </a:solidFill>
            </a:endParaRPr>
          </a:p>
          <a:p>
            <a:pPr marL="0" lvl="0" indent="-69850" rtl="0">
              <a:lnSpc>
                <a:spcPct val="115000"/>
              </a:lnSpc>
              <a:spcBef>
                <a:spcPts val="0"/>
              </a:spcBef>
              <a:buClr>
                <a:schemeClr val="dk1"/>
              </a:buClr>
              <a:buSzPct val="30555"/>
              <a:buFont typeface="Arial"/>
              <a:buNone/>
            </a:pPr>
            <a:r>
              <a:rPr lang="en-US" sz="3600">
                <a:solidFill>
                  <a:schemeClr val="lt1"/>
                </a:solidFill>
              </a:rPr>
              <a:t>(</a:t>
            </a:r>
            <a:r>
              <a:rPr lang="en-US" sz="3600">
                <a:solidFill>
                  <a:srgbClr val="FFFFFF"/>
                </a:solidFill>
              </a:rPr>
              <a:t>所以</a:t>
            </a:r>
            <a:r>
              <a:rPr lang="en-US" sz="3600">
                <a:solidFill>
                  <a:schemeClr val="lt1"/>
                </a:solidFill>
              </a:rPr>
              <a:t>) </a:t>
            </a:r>
            <a:r>
              <a:rPr lang="en-US" sz="3600">
                <a:solidFill>
                  <a:srgbClr val="FFFFFF"/>
                </a:solidFill>
              </a:rPr>
              <a:t>带着破碎我们一起来</a:t>
            </a:r>
            <a:br>
              <a:rPr lang="en-US" sz="3600">
                <a:solidFill>
                  <a:srgbClr val="FFFFFF"/>
                </a:solidFill>
              </a:rPr>
            </a:br>
            <a:r>
              <a:rPr lang="en-US" sz="3600">
                <a:solidFill>
                  <a:srgbClr val="FFFFFF"/>
                </a:solidFill>
              </a:rPr>
              <a:t>爱能弥合伤害所分裂</a:t>
            </a:r>
            <a:br>
              <a:rPr lang="en-US" sz="3600">
                <a:solidFill>
                  <a:srgbClr val="FFFFFF"/>
                </a:solidFill>
              </a:rPr>
            </a:br>
            <a:r>
              <a:rPr lang="en-US" sz="3600">
                <a:solidFill>
                  <a:srgbClr val="FFFFFF"/>
                </a:solidFill>
              </a:rPr>
              <a:t>而怜悯在天的那一边等待</a:t>
            </a:r>
            <a:br>
              <a:rPr lang="en-US" sz="3600">
                <a:solidFill>
                  <a:srgbClr val="FFFFFF"/>
                </a:solidFill>
              </a:rPr>
            </a:br>
            <a:r>
              <a:rPr lang="en-US" sz="3600">
                <a:solidFill>
                  <a:srgbClr val="FFFFFF"/>
                </a:solidFill>
              </a:rPr>
              <a:t>若我们真实   若我们真实</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Words>
  <Application>Microsoft Office PowerPoint</Application>
  <PresentationFormat>On-screen Show (4:3)</PresentationFormat>
  <Paragraphs>42</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If We're honest 若我们真实</vt:lpstr>
      <vt:lpstr>(Verse 1) Truth is harder than a lie The dark seems safer than the light And everyone has a heart that loves to hide  活在真实里要比谎言中更难 待在黑暗里似比光中更安全 每个人都有一颗心想要躲藏</vt:lpstr>
      <vt:lpstr>(Verse 2) I'm a mess and so are you We've built walls nobody can get through  我自己一团糟，你也如此 我们彼此筑起厚墙 无人能穿透 </vt:lpstr>
      <vt:lpstr>(Verse 2 - Cont’d) Yeah it may be hard But the best thing we could ever do ever do  是啊 这样很痛苦 却似乎我们唯一能做的 ...能做的 </vt:lpstr>
      <vt:lpstr>(Chorus) (So) Bring your brokenness  and I'll bring mine 'Cause love can heal what hurt divides And mercy's waiting on the other side If we're honest if we're honest  (所以) 带着破碎我们一起来 爱能弥合伤害所分裂 而怜悯在天的那一边等待 若我们真实   若我们真实</vt:lpstr>
      <vt:lpstr>(Verse 3) Don't pretend to be something that you're not Living life afraid of getting caught ...  不要面对自己装假 整日活着怕被人撞见真相。。</vt:lpstr>
      <vt:lpstr>(Verse 3 - Cont'd) There is freedom found When we lay our secrets down at the cross At the cross 若要找到解脱自由   就将内心隐秘卸在十架下  十架下</vt:lpstr>
      <vt:lpstr>(Chorus) (So) Bring your brokenness  and I'll bring mine 'Cause love can heal what hurt divides And mercy's waiting on the other side If we're honest if we're honest  (所以) 带着破碎我们一起来 爱能弥合伤害所分裂 而怜悯在天的那一边等待 若我们真实   若我们真实</vt:lpstr>
      <vt:lpstr>(Bridge) It would change our lives It would set us free It's what we need to be  这会改变我们的生命 这会释放我们得自由 这就是我们所需要的</vt:lpstr>
      <vt:lpstr>(Chorus) (So) Bring your brokenness  and I'll bring mine 'Cause love can heal what hurt divides And mercy's waiting on the other side If we're honest if we're honest  (所以) 带着破碎我们一起来 爱能弥合伤害所分裂 而怜悯在天的那一边等待 若我们真实   若我们真实</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LingLing YaoYang</dc:creator>
  <cp:lastModifiedBy>LingLing YaoYang</cp:lastModifiedBy>
  <cp:revision>4</cp:revision>
  <dcterms:modified xsi:type="dcterms:W3CDTF">2017-03-05T23:46:13Z</dcterms:modified>
</cp:coreProperties>
</file>