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82" r:id="rId3"/>
    <p:sldId id="283" r:id="rId4"/>
    <p:sldId id="284" r:id="rId5"/>
    <p:sldId id="285" r:id="rId6"/>
    <p:sldId id="286" r:id="rId7"/>
    <p:sldId id="288" r:id="rId8"/>
    <p:sldId id="289" r:id="rId9"/>
    <p:sldId id="290" r:id="rId10"/>
    <p:sldId id="292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1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0613" y="990600"/>
            <a:ext cx="6345302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613" y="4267200"/>
            <a:ext cx="6345302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613" y="2057401"/>
            <a:ext cx="6345303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613" y="4876800"/>
            <a:ext cx="6345303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0612" y="1676400"/>
            <a:ext cx="3525930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738" y="1676401"/>
            <a:ext cx="3525930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612" y="1676400"/>
            <a:ext cx="3526775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0612" y="2516458"/>
            <a:ext cx="3526775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676400"/>
            <a:ext cx="3528363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6458"/>
            <a:ext cx="3528363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9627" y="1676400"/>
            <a:ext cx="2858244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0612" y="685800"/>
            <a:ext cx="4630356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29627" y="4191000"/>
            <a:ext cx="2858244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9627" y="1676400"/>
            <a:ext cx="2858244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2107" y="0"/>
            <a:ext cx="4458862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29627" y="4191000"/>
            <a:ext cx="2858244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916" y="381000"/>
            <a:ext cx="1429121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0613" y="381000"/>
            <a:ext cx="6230973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27624" y="0"/>
            <a:ext cx="8516377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0612" y="381000"/>
            <a:ext cx="7202776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612" y="1676400"/>
            <a:ext cx="7202776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4085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B70E2E48-AB9E-460B-9D4F-9413A25DCE65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39992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5FABEE3-CBF3-47AF-B05E-889F67883E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43200"/>
            <a:ext cx="7202776" cy="1143000"/>
          </a:xfrm>
        </p:spPr>
        <p:txBody>
          <a:bodyPr/>
          <a:lstStyle/>
          <a:p>
            <a:r>
              <a:rPr lang="en-US" dirty="0" smtClean="0"/>
              <a:t>I Will Follow </a:t>
            </a:r>
            <a:br>
              <a:rPr lang="en-US" dirty="0" smtClean="0"/>
            </a:br>
            <a:r>
              <a:rPr lang="en-US" sz="2400" dirty="0" smtClean="0"/>
              <a:t>by Chris Tomlin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Where you go, I'll go</a:t>
            </a:r>
            <a:br>
              <a:rPr lang="en-US" sz="3600" dirty="0" smtClean="0"/>
            </a:br>
            <a:r>
              <a:rPr lang="en-US" sz="3600" dirty="0" smtClean="0"/>
              <a:t>Where you stay, I'll stay</a:t>
            </a:r>
            <a:br>
              <a:rPr lang="en-US" sz="3600" dirty="0" smtClean="0"/>
            </a:br>
            <a:r>
              <a:rPr lang="en-US" sz="3600" dirty="0" smtClean="0"/>
              <a:t>When you move, I'll move</a:t>
            </a:r>
            <a:br>
              <a:rPr lang="en-US" sz="3600" dirty="0" smtClean="0"/>
            </a:br>
            <a:r>
              <a:rPr lang="en-US" sz="3600" dirty="0" smtClean="0"/>
              <a:t>I will follow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0612" y="914400"/>
            <a:ext cx="7202776" cy="5257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All your ways are good</a:t>
            </a:r>
            <a:br>
              <a:rPr lang="en-US" sz="3600" dirty="0" smtClean="0"/>
            </a:br>
            <a:r>
              <a:rPr lang="en-US" sz="3600" dirty="0" smtClean="0"/>
              <a:t>All your ways are sure</a:t>
            </a:r>
            <a:br>
              <a:rPr lang="en-US" sz="3600" dirty="0" smtClean="0"/>
            </a:br>
            <a:r>
              <a:rPr lang="en-US" sz="3600" dirty="0" smtClean="0"/>
              <a:t>I will trust in you alone</a:t>
            </a:r>
            <a:br>
              <a:rPr lang="en-US" sz="3600" dirty="0" smtClean="0"/>
            </a:br>
            <a:r>
              <a:rPr lang="en-US" sz="3600" dirty="0" smtClean="0"/>
              <a:t>Higher than my sight</a:t>
            </a:r>
            <a:br>
              <a:rPr lang="en-US" sz="3600" dirty="0" smtClean="0"/>
            </a:br>
            <a:r>
              <a:rPr lang="en-US" sz="3600" dirty="0" smtClean="0"/>
              <a:t>High above my life</a:t>
            </a:r>
            <a:br>
              <a:rPr lang="en-US" sz="3600" dirty="0" smtClean="0"/>
            </a:br>
            <a:r>
              <a:rPr lang="en-US" sz="3600" dirty="0" smtClean="0"/>
              <a:t>I will trust in you alone (trust in you alone)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Where you go, I'll go</a:t>
            </a:r>
            <a:br>
              <a:rPr lang="en-US" sz="3600" dirty="0" smtClean="0"/>
            </a:br>
            <a:r>
              <a:rPr lang="en-US" sz="3600" dirty="0" smtClean="0"/>
              <a:t>Where you stay, I'll stay</a:t>
            </a:r>
            <a:br>
              <a:rPr lang="en-US" sz="3600" dirty="0" smtClean="0"/>
            </a:br>
            <a:r>
              <a:rPr lang="en-US" sz="3600" dirty="0" smtClean="0"/>
              <a:t>When you move, I'll move</a:t>
            </a:r>
            <a:br>
              <a:rPr lang="en-US" sz="3600" dirty="0" smtClean="0"/>
            </a:br>
            <a:r>
              <a:rPr lang="en-US" sz="3600" dirty="0" smtClean="0"/>
              <a:t>I will follow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Who you love, I'll love</a:t>
            </a:r>
            <a:br>
              <a:rPr lang="en-US" sz="3600" dirty="0" smtClean="0"/>
            </a:br>
            <a:r>
              <a:rPr lang="en-US" sz="3600" dirty="0" smtClean="0"/>
              <a:t>How you serve I'll serve</a:t>
            </a:r>
            <a:br>
              <a:rPr lang="en-US" sz="3600" dirty="0" smtClean="0"/>
            </a:br>
            <a:r>
              <a:rPr lang="en-US" sz="3600" dirty="0" smtClean="0"/>
              <a:t>If this life I lose, I will follow you, yeah</a:t>
            </a:r>
            <a:br>
              <a:rPr lang="en-US" sz="3600" dirty="0" smtClean="0"/>
            </a:br>
            <a:r>
              <a:rPr lang="en-US" sz="3600" dirty="0" smtClean="0"/>
              <a:t>I will follow you, yeah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Light unto the world</a:t>
            </a:r>
            <a:br>
              <a:rPr lang="en-US" sz="3600" dirty="0" smtClean="0"/>
            </a:br>
            <a:r>
              <a:rPr lang="en-US" sz="3600" dirty="0" smtClean="0"/>
              <a:t>Light unto my life</a:t>
            </a:r>
            <a:br>
              <a:rPr lang="en-US" sz="3600" dirty="0" smtClean="0"/>
            </a:br>
            <a:r>
              <a:rPr lang="en-US" sz="3600" dirty="0" smtClean="0"/>
              <a:t>I will live for you alone</a:t>
            </a:r>
            <a:br>
              <a:rPr lang="en-US" sz="3600" dirty="0" smtClean="0"/>
            </a:br>
            <a:r>
              <a:rPr lang="en-US" sz="3600" dirty="0" smtClean="0"/>
              <a:t>You're the one I seek</a:t>
            </a:r>
            <a:br>
              <a:rPr lang="en-US" sz="3600" dirty="0" smtClean="0"/>
            </a:br>
            <a:r>
              <a:rPr lang="en-US" sz="3600" dirty="0" smtClean="0"/>
              <a:t>Knowing I will find</a:t>
            </a:r>
            <a:br>
              <a:rPr lang="en-US" sz="3600" dirty="0" smtClean="0"/>
            </a:br>
            <a:r>
              <a:rPr lang="en-US" sz="3600" dirty="0" smtClean="0"/>
              <a:t>All I need in you alone, in you alone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Where you go, I'll go</a:t>
            </a:r>
            <a:br>
              <a:rPr lang="en-US" sz="3600" dirty="0" smtClean="0"/>
            </a:br>
            <a:r>
              <a:rPr lang="en-US" sz="3600" dirty="0" smtClean="0"/>
              <a:t>Where you stay, I'll stay</a:t>
            </a:r>
            <a:br>
              <a:rPr lang="en-US" sz="3600" dirty="0" smtClean="0"/>
            </a:br>
            <a:r>
              <a:rPr lang="en-US" sz="3600" dirty="0" smtClean="0"/>
              <a:t>When you move, I'll move</a:t>
            </a:r>
            <a:br>
              <a:rPr lang="en-US" sz="3600" dirty="0" smtClean="0"/>
            </a:br>
            <a:r>
              <a:rPr lang="en-US" sz="3600" dirty="0" smtClean="0"/>
              <a:t>I will follow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Who you love, I'll love</a:t>
            </a:r>
            <a:br>
              <a:rPr lang="en-US" sz="3600" dirty="0" smtClean="0"/>
            </a:br>
            <a:r>
              <a:rPr lang="en-US" sz="3600" dirty="0" smtClean="0"/>
              <a:t>How you serve I'll serve</a:t>
            </a:r>
            <a:br>
              <a:rPr lang="en-US" sz="3600" dirty="0" smtClean="0"/>
            </a:br>
            <a:r>
              <a:rPr lang="en-US" sz="3600" dirty="0" smtClean="0"/>
              <a:t>If this life I lose, I will follow you, yeah</a:t>
            </a:r>
            <a:br>
              <a:rPr lang="en-US" sz="3600" dirty="0" smtClean="0"/>
            </a:br>
            <a:r>
              <a:rPr lang="en-US" sz="3600" dirty="0" smtClean="0"/>
              <a:t>I will follow you, yeah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In you there's life everlasting</a:t>
            </a:r>
            <a:br>
              <a:rPr lang="en-US" sz="3600" dirty="0" smtClean="0"/>
            </a:br>
            <a:r>
              <a:rPr lang="en-US" sz="3600" dirty="0" smtClean="0"/>
              <a:t>In you there's freedom for my soul</a:t>
            </a:r>
            <a:br>
              <a:rPr lang="en-US" sz="3600" dirty="0" smtClean="0"/>
            </a:br>
            <a:r>
              <a:rPr lang="en-US" sz="3600" dirty="0" smtClean="0"/>
              <a:t>In you there's joy, unending joy</a:t>
            </a:r>
            <a:br>
              <a:rPr lang="en-US" sz="3600" dirty="0" smtClean="0"/>
            </a:br>
            <a:r>
              <a:rPr lang="en-US" sz="3600" dirty="0" smtClean="0"/>
              <a:t>And I will follow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Where you go, I'll go</a:t>
            </a:r>
            <a:br>
              <a:rPr lang="en-US" sz="3600" dirty="0" smtClean="0"/>
            </a:br>
            <a:r>
              <a:rPr lang="en-US" sz="3600" dirty="0" smtClean="0"/>
              <a:t>Where you stay, I'll stay</a:t>
            </a:r>
            <a:br>
              <a:rPr lang="en-US" sz="3600" dirty="0" smtClean="0"/>
            </a:br>
            <a:r>
              <a:rPr lang="en-US" sz="3600" dirty="0" smtClean="0"/>
              <a:t>When you move, I'll move</a:t>
            </a:r>
            <a:br>
              <a:rPr lang="en-US" sz="3600" dirty="0" smtClean="0"/>
            </a:br>
            <a:r>
              <a:rPr lang="en-US" sz="3600" dirty="0" smtClean="0"/>
              <a:t>I will follow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Who you love, I'll love</a:t>
            </a:r>
            <a:br>
              <a:rPr lang="en-US" sz="3600" dirty="0" smtClean="0"/>
            </a:br>
            <a:r>
              <a:rPr lang="en-US" sz="3600" dirty="0" smtClean="0"/>
              <a:t>How you serve I'll serve</a:t>
            </a:r>
            <a:br>
              <a:rPr lang="en-US" sz="3600" dirty="0" smtClean="0"/>
            </a:br>
            <a:r>
              <a:rPr lang="en-US" sz="3600" dirty="0" smtClean="0"/>
              <a:t>If this life I lose, I will follow you, yeah</a:t>
            </a:r>
            <a:br>
              <a:rPr lang="en-US" sz="3600" dirty="0" smtClean="0"/>
            </a:br>
            <a:r>
              <a:rPr lang="en-US" sz="3600" dirty="0" smtClean="0"/>
              <a:t>I will follow you, yeah</a:t>
            </a:r>
          </a:p>
          <a:p>
            <a:pPr algn="ctr">
              <a:buNone/>
            </a:pPr>
            <a:r>
              <a:rPr lang="en-US" sz="3600" dirty="0" smtClean="0"/>
              <a:t>I will follow you, yeah</a:t>
            </a:r>
            <a:br>
              <a:rPr lang="en-US" sz="3600" dirty="0" smtClean="0"/>
            </a:br>
            <a:r>
              <a:rPr lang="en-US" sz="3600" dirty="0" smtClean="0"/>
              <a:t>I will follow you, yeah</a:t>
            </a:r>
            <a:br>
              <a:rPr lang="en-US" sz="3600" dirty="0" smtClean="0"/>
            </a:b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TS102801109</Template>
  <TotalTime>53</TotalTime>
  <Words>59</Words>
  <Application>Microsoft Office PowerPoint</Application>
  <PresentationFormat>On-screen Show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Serenity 16x9</vt:lpstr>
      <vt:lpstr>I Will Follow  by Chris Tomlin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ryanw</dc:creator>
  <cp:lastModifiedBy>LingLing YaoYang</cp:lastModifiedBy>
  <cp:revision>9</cp:revision>
  <dcterms:created xsi:type="dcterms:W3CDTF">2014-01-05T02:21:09Z</dcterms:created>
  <dcterms:modified xsi:type="dcterms:W3CDTF">2017-02-26T03:30:18Z</dcterms:modified>
</cp:coreProperties>
</file>