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793" r:id="rId13"/>
    <p:sldMasterId id="2147483805" r:id="rId14"/>
  </p:sldMasterIdLst>
  <p:sldIdLst>
    <p:sldId id="294" r:id="rId15"/>
    <p:sldId id="295" r:id="rId16"/>
    <p:sldId id="296" r:id="rId17"/>
    <p:sldId id="297" r:id="rId18"/>
    <p:sldId id="298" r:id="rId19"/>
    <p:sldId id="299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85" r:id="rId29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40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543863" y="0"/>
            <a:ext cx="14125983" cy="97536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487100" y="-30593"/>
            <a:ext cx="5232521" cy="891995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612048" y="-30593"/>
            <a:ext cx="4985173" cy="32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898" y="3852055"/>
            <a:ext cx="4712327" cy="2420850"/>
          </a:xfrm>
        </p:spPr>
        <p:txBody>
          <a:bodyPr>
            <a:normAutofit/>
          </a:bodyPr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1898" y="6287759"/>
            <a:ext cx="4707275" cy="1792895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424242"/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9547" y="2157267"/>
            <a:ext cx="3034453" cy="1068062"/>
          </a:xfrm>
        </p:spPr>
        <p:txBody>
          <a:bodyPr anchor="b"/>
          <a:lstStyle>
            <a:lvl1pPr algn="l">
              <a:defRPr sz="3400"/>
            </a:lvl1pPr>
          </a:lstStyle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42784" y="8135063"/>
            <a:ext cx="4027153" cy="519289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12048" y="8135063"/>
            <a:ext cx="915436" cy="51928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50780AC-FE56-49ED-9E54-16F0B70CCFF6}" type="slidenum">
              <a:rPr lang="en-US" smtClean="0">
                <a:solidFill>
                  <a:srgbClr val="94C600"/>
                </a:solidFill>
              </a:rPr>
              <a:pPr/>
              <a:t>‹#›</a:t>
            </a:fld>
            <a:endParaRPr lang="en-US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073" y="4125624"/>
            <a:ext cx="9439954" cy="1937173"/>
          </a:xfrm>
        </p:spPr>
        <p:txBody>
          <a:bodyPr anchor="b"/>
          <a:lstStyle>
            <a:lvl1pPr algn="l">
              <a:defRPr sz="57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074" y="6068907"/>
            <a:ext cx="9439953" cy="216236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482547" y="3290214"/>
            <a:ext cx="4863795" cy="49678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606439" y="3290213"/>
            <a:ext cx="4863795" cy="49678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8336" y="3293879"/>
            <a:ext cx="4347944" cy="909884"/>
          </a:xfrm>
        </p:spPr>
        <p:txBody>
          <a:bodyPr anchor="b"/>
          <a:lstStyle>
            <a:lvl1pPr marL="0" indent="0">
              <a:buNone/>
              <a:defRPr sz="3400" b="1">
                <a:solidFill>
                  <a:schemeClr val="accent1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559" y="4230676"/>
            <a:ext cx="4863795" cy="403313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7946" y="3293881"/>
            <a:ext cx="4345909" cy="909884"/>
          </a:xfrm>
        </p:spPr>
        <p:txBody>
          <a:bodyPr anchor="b"/>
          <a:lstStyle>
            <a:lvl1pPr marL="0" indent="0">
              <a:buNone/>
              <a:defRPr sz="3400" b="1">
                <a:solidFill>
                  <a:schemeClr val="accent1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439" y="4230676"/>
            <a:ext cx="4863795" cy="403313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543863" y="0"/>
            <a:ext cx="14125983" cy="97536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487100" y="-30593"/>
            <a:ext cx="5232521" cy="891995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612048" y="-30592"/>
            <a:ext cx="4985173" cy="887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87924" y="856012"/>
            <a:ext cx="5066321" cy="803334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716" y="1218172"/>
            <a:ext cx="4395292" cy="7325488"/>
          </a:xfrm>
        </p:spPr>
        <p:txBody>
          <a:bodyPr/>
          <a:lstStyle>
            <a:lvl1pPr>
              <a:defRPr sz="3400"/>
            </a:lvl1pPr>
            <a:lvl2pPr>
              <a:defRPr sz="3100"/>
            </a:lvl2pPr>
            <a:lvl3pPr>
              <a:defRPr sz="2800"/>
            </a:lvl3pPr>
            <a:lvl4pPr>
              <a:defRPr sz="2600"/>
            </a:lvl4pPr>
            <a:lvl5pPr>
              <a:defRPr sz="23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601170" y="8141988"/>
            <a:ext cx="4968767" cy="519289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1096" y="3779462"/>
            <a:ext cx="4699836" cy="2080929"/>
          </a:xfrm>
        </p:spPr>
        <p:txBody>
          <a:bodyPr anchor="b">
            <a:norm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6486" y="5883725"/>
            <a:ext cx="4691604" cy="2158797"/>
          </a:xfrm>
        </p:spPr>
        <p:txBody>
          <a:bodyPr>
            <a:normAutofit/>
          </a:bodyPr>
          <a:lstStyle>
            <a:lvl1pPr marL="0" indent="0">
              <a:buNone/>
              <a:defRPr sz="2300">
                <a:solidFill>
                  <a:srgbClr val="424242"/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543863" y="0"/>
            <a:ext cx="14125983" cy="97536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487100" y="-30593"/>
            <a:ext cx="5232521" cy="891995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612048" y="-30592"/>
            <a:ext cx="4985173" cy="887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87924" y="856012"/>
            <a:ext cx="5066321" cy="803334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3403" y="3784397"/>
            <a:ext cx="4694733" cy="2080768"/>
          </a:xfrm>
        </p:spPr>
        <p:txBody>
          <a:bodyPr anchor="b">
            <a:norm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9630" y="986731"/>
            <a:ext cx="4778130" cy="7776870"/>
          </a:xfrm>
        </p:spPr>
        <p:txBody>
          <a:bodyPr/>
          <a:lstStyle>
            <a:lvl1pPr marL="0" indent="0">
              <a:buNone/>
              <a:defRPr sz="4600">
                <a:solidFill>
                  <a:schemeClr val="accent1"/>
                </a:solidFill>
              </a:defRPr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3697" y="5878171"/>
            <a:ext cx="4694148" cy="2161153"/>
          </a:xfrm>
        </p:spPr>
        <p:txBody>
          <a:bodyPr>
            <a:normAutofit/>
          </a:bodyPr>
          <a:lstStyle>
            <a:lvl1pPr marL="0" indent="0">
              <a:buNone/>
              <a:defRPr sz="2300">
                <a:solidFill>
                  <a:srgbClr val="424242"/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601170" y="8141988"/>
            <a:ext cx="4968767" cy="519289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1" y="1465098"/>
            <a:ext cx="2111222" cy="679871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8021" y="1465098"/>
            <a:ext cx="7713712" cy="67987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50240" y="5261943"/>
            <a:ext cx="11812693" cy="1625600"/>
          </a:xfrm>
        </p:spPr>
        <p:txBody>
          <a:bodyPr>
            <a:noAutofit/>
          </a:bodyPr>
          <a:lstStyle>
            <a:lvl1pPr marL="0" indent="0" algn="ctr">
              <a:buNone/>
              <a:defRPr sz="3100" spc="142" baseline="0">
                <a:solidFill>
                  <a:schemeClr val="tx2"/>
                </a:solidFill>
              </a:defRPr>
            </a:lvl1pPr>
            <a:lvl2pPr marL="650230" indent="0" algn="ctr">
              <a:buNone/>
            </a:lvl2pPr>
            <a:lvl3pPr marL="1300460" indent="0" algn="ctr">
              <a:buNone/>
            </a:lvl3pPr>
            <a:lvl4pPr marL="1950690" indent="0" algn="ctr">
              <a:buNone/>
            </a:lvl4pPr>
            <a:lvl5pPr marL="2600919" indent="0" algn="ctr">
              <a:buNone/>
            </a:lvl5pPr>
            <a:lvl6pPr marL="3251149" indent="0" algn="ctr">
              <a:buNone/>
            </a:lvl6pPr>
            <a:lvl7pPr marL="3901379" indent="0" algn="ctr">
              <a:buNone/>
            </a:lvl7pPr>
            <a:lvl8pPr marL="4551609" indent="0" algn="ctr">
              <a:buNone/>
            </a:lvl8pPr>
            <a:lvl9pPr marL="5201839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50240" y="2039085"/>
            <a:ext cx="11812693" cy="2817707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6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081601" y="5049068"/>
            <a:ext cx="4226560" cy="225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96639" y="5049068"/>
            <a:ext cx="4226560" cy="225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457384" y="5015185"/>
            <a:ext cx="65024" cy="65024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50240" y="2167467"/>
            <a:ext cx="11704320" cy="6502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4985173"/>
            <a:ext cx="11270827" cy="195072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6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360" y="7052607"/>
            <a:ext cx="11270827" cy="1400513"/>
          </a:xfrm>
        </p:spPr>
        <p:txBody>
          <a:bodyPr anchor="t"/>
          <a:lstStyle>
            <a:lvl1pPr marL="0" indent="0">
              <a:buNone/>
              <a:defRPr sz="2800" spc="142" baseline="0">
                <a:solidFill>
                  <a:schemeClr val="tx2"/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6993056"/>
            <a:ext cx="11270827" cy="6117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50240" y="2167467"/>
            <a:ext cx="5774131" cy="6502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610773" y="2167467"/>
            <a:ext cx="5774131" cy="6502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990532"/>
            <a:ext cx="5746045" cy="1083733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3700" b="1">
                <a:solidFill>
                  <a:schemeClr val="tx2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50240" y="3131586"/>
            <a:ext cx="5743787" cy="556605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613032" y="3131586"/>
            <a:ext cx="5743787" cy="556605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21082"/>
            <a:ext cx="11704320" cy="162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610773" y="1990532"/>
            <a:ext cx="5746045" cy="1083733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3700" b="1" baseline="0">
                <a:solidFill>
                  <a:schemeClr val="tx2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800633" y="3100756"/>
            <a:ext cx="5331968" cy="225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62496" y="3100756"/>
            <a:ext cx="5331968" cy="225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50240" y="650240"/>
            <a:ext cx="8886613" cy="8128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645226" y="2275840"/>
            <a:ext cx="2822042" cy="5310293"/>
          </a:xfrm>
        </p:spPr>
        <p:txBody>
          <a:bodyPr tIns="65023" bIns="65023" anchor="t" anchorCtr="0"/>
          <a:lstStyle>
            <a:lvl1pPr marL="0" indent="0">
              <a:lnSpc>
                <a:spcPct val="125000"/>
              </a:lnSpc>
              <a:spcAft>
                <a:spcPts val="1422"/>
              </a:spcAft>
              <a:buNone/>
              <a:defRPr sz="2300">
                <a:solidFill>
                  <a:schemeClr val="tx2"/>
                </a:solidFill>
              </a:defRPr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645227" y="650240"/>
            <a:ext cx="2817707" cy="1517227"/>
          </a:xfrm>
        </p:spPr>
        <p:txBody>
          <a:bodyPr lIns="130046" tIns="130046" anchor="b" anchorCtr="0"/>
          <a:lstStyle>
            <a:lvl1pPr algn="l">
              <a:buNone/>
              <a:defRPr sz="2600" b="1" spc="-71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8480" y="650240"/>
            <a:ext cx="2926080" cy="1517227"/>
          </a:xfrm>
        </p:spPr>
        <p:txBody>
          <a:bodyPr lIns="130046" tIns="130046" anchor="b" anchorCtr="0"/>
          <a:lstStyle>
            <a:lvl1pPr algn="l">
              <a:buNone/>
              <a:defRPr sz="2600" b="1" spc="-71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0240" y="650240"/>
            <a:ext cx="8561493" cy="7911253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46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8480" y="2275840"/>
            <a:ext cx="2926080" cy="6285653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422"/>
              </a:spcAft>
              <a:buFontTx/>
              <a:buNone/>
              <a:defRPr sz="2300" b="0">
                <a:solidFill>
                  <a:schemeClr val="tx2"/>
                </a:solidFill>
              </a:defRPr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433493" y="0"/>
            <a:ext cx="14125983" cy="97536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50240" y="474293"/>
            <a:ext cx="11704320" cy="879736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487100" y="-30593"/>
            <a:ext cx="5232521" cy="9944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612048" y="-30592"/>
            <a:ext cx="4985173" cy="887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075" y="1461567"/>
            <a:ext cx="9990747" cy="1625600"/>
          </a:xfrm>
          <a:prstGeom prst="rect">
            <a:avLst/>
          </a:prstGeom>
        </p:spPr>
        <p:txBody>
          <a:bodyPr vert="horz" lIns="130046" tIns="65023" rIns="130046" bIns="65023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078" y="3304750"/>
            <a:ext cx="9638851" cy="499054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29619" y="319278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rgbClr val="FEFEFE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F38AF01F-4204-4E48-A8FD-263FEBC83A77}" type="datetimeFigureOut">
              <a:rPr lang="en-US" smtClean="0">
                <a:latin typeface="Century Gothic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2/26/2017</a:t>
            </a:fld>
            <a:endParaRPr lang="en-US">
              <a:latin typeface="Century Gothic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1171" y="8323073"/>
            <a:ext cx="4980838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accent1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94C600"/>
              </a:solidFill>
              <a:latin typeface="Century Gothic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2048" y="319277"/>
            <a:ext cx="1894622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rgbClr val="FEFEFE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F50780AC-FE56-49ED-9E54-16F0B70CCFF6}" type="slidenum">
              <a:rPr lang="en-US" smtClean="0">
                <a:latin typeface="Century Gothic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latin typeface="Century Gothic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1300460" rtl="0" eaLnBrk="1" latinLnBrk="0" hangingPunct="1">
        <a:spcBef>
          <a:spcPct val="0"/>
        </a:spcBef>
        <a:buNone/>
        <a:defRPr sz="5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7672" indent="-390138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910322" indent="-390138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300460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565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600" kern="1200">
          <a:solidFill>
            <a:schemeClr val="tx2"/>
          </a:solidFill>
          <a:latin typeface="+mn-lt"/>
          <a:ea typeface="+mn-ea"/>
          <a:cs typeface="+mn-cs"/>
        </a:defRPr>
      </a:lvl4pPr>
      <a:lvl5pPr marL="1885667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158763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444864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2730965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017066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50240" y="2059094"/>
            <a:ext cx="11704320" cy="6653672"/>
          </a:xfrm>
          <a:prstGeom prst="rect">
            <a:avLst/>
          </a:prstGeom>
        </p:spPr>
        <p:txBody>
          <a:bodyPr vert="horz" lIns="130046" tIns="65023" rIns="130046" bIns="65023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8236374" y="8822993"/>
            <a:ext cx="3684693" cy="546202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l" eaLnBrk="1" latinLnBrk="0" hangingPunct="1">
              <a:defRPr kumimoji="0" sz="1700">
                <a:solidFill>
                  <a:schemeClr val="tx2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18C1D7BE-4056-4312-8FB0-EAFD81428319}" type="datetimeFigureOut">
              <a:rPr lang="en-US" smtClean="0">
                <a:solidFill>
                  <a:srgbClr val="EAEBDE"/>
                </a:solidFill>
                <a:latin typeface="Constantia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2/26/2017</a:t>
            </a:fld>
            <a:endParaRPr lang="en-US">
              <a:solidFill>
                <a:srgbClr val="EAEBDE"/>
              </a:solidFill>
              <a:latin typeface="Constantia"/>
              <a:ea typeface="+mn-ea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034453" y="8822993"/>
            <a:ext cx="5093547" cy="546202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r" eaLnBrk="1" latinLnBrk="0" hangingPunct="1">
              <a:defRPr kumimoji="0" sz="1700">
                <a:solidFill>
                  <a:schemeClr val="tx2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EAEBDE"/>
              </a:solidFill>
              <a:latin typeface="Constantia"/>
              <a:ea typeface="+mn-ea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961707" y="8791511"/>
            <a:ext cx="866987" cy="65024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2300" baseline="0">
                <a:solidFill>
                  <a:schemeClr val="tx2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2DC39507-EEBC-4980-A17C-B5DA6FA0ED7E}" type="slidenum">
              <a:rPr lang="en-US" smtClean="0">
                <a:solidFill>
                  <a:srgbClr val="EAEBDE"/>
                </a:solidFill>
                <a:latin typeface="Constantia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EAEBDE"/>
              </a:solidFill>
              <a:latin typeface="Constantia"/>
              <a:ea typeface="+mn-ea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50240" y="216747"/>
            <a:ext cx="11704320" cy="1733973"/>
          </a:xfrm>
          <a:prstGeom prst="rect">
            <a:avLst/>
          </a:prstGeom>
          <a:ln w="6350" cap="rnd">
            <a:noFill/>
          </a:ln>
        </p:spPr>
        <p:txBody>
          <a:bodyPr vert="horz" lIns="130046" tIns="65023" rIns="130046" bIns="65023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6000" b="0" kern="1200" spc="-142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390138" indent="-390138" algn="l" rtl="0" eaLnBrk="1" latinLnBrk="0" hangingPunct="1">
        <a:spcBef>
          <a:spcPts val="853"/>
        </a:spcBef>
        <a:buClr>
          <a:schemeClr val="accent2"/>
        </a:buClr>
        <a:buSzPct val="85000"/>
        <a:buFont typeface="Wingdings 2"/>
        <a:buChar char="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0322" indent="-390138" algn="l" rtl="0" eaLnBrk="1" latinLnBrk="0" hangingPunct="1">
        <a:spcBef>
          <a:spcPts val="427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3400" kern="1200">
          <a:solidFill>
            <a:schemeClr val="tx2"/>
          </a:solidFill>
          <a:latin typeface="+mn-lt"/>
          <a:ea typeface="+mn-ea"/>
          <a:cs typeface="+mn-cs"/>
        </a:defRPr>
      </a:lvl2pPr>
      <a:lvl3pPr marL="1430506" indent="-325115" algn="l" rtl="0" eaLnBrk="1" latinLnBrk="0" hangingPunct="1">
        <a:spcBef>
          <a:spcPts val="427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0644" indent="-325115" algn="l" rtl="0" eaLnBrk="1" latinLnBrk="0" hangingPunct="1">
        <a:spcBef>
          <a:spcPts val="427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210781" indent="-325115" algn="l" rtl="0" eaLnBrk="1" latinLnBrk="0" hangingPunct="1">
        <a:spcBef>
          <a:spcPts val="484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600919" indent="-325115" algn="l" rtl="0" eaLnBrk="1" latinLnBrk="0" hangingPunct="1">
        <a:spcBef>
          <a:spcPts val="484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861011" indent="-260092" algn="l" rtl="0" eaLnBrk="1" latinLnBrk="0" hangingPunct="1">
        <a:spcBef>
          <a:spcPts val="484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51149" indent="-260092" algn="l" rtl="0" eaLnBrk="1" latinLnBrk="0" hangingPunct="1">
        <a:spcBef>
          <a:spcPts val="484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641287" indent="-260092" algn="l" rtl="0" eaLnBrk="1" latinLnBrk="0" hangingPunct="1">
        <a:spcBef>
          <a:spcPts val="484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3467947"/>
            <a:ext cx="11704320" cy="520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8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Love You Lord</a:t>
            </a:r>
            <a:endParaRPr lang="en-US" sz="68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384215"/>
            <a:ext cx="11704320" cy="62856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love You, Lord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I lift my voice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To worship You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 my soul, rejoice!</a:t>
            </a:r>
            <a:endParaRPr lang="en-US" sz="46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384215"/>
            <a:ext cx="11704320" cy="62856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Take joy, my King,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 what You hear,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May it be a sweet, sweet sound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 Your 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384215"/>
            <a:ext cx="11704320" cy="62856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 love You, Lord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 I lift my hands 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to worship You 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oh my soul demands</a:t>
            </a:r>
            <a:endParaRPr lang="en-US" sz="43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384215"/>
            <a:ext cx="11704320" cy="62856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</a:rPr>
              <a:t>Take joy, my King,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</a:rPr>
              <a:t> in what You see, 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</a:rPr>
              <a:t>may I be a sweet, sweet child</a:t>
            </a: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</a:rPr>
              <a:t> on Your knees</a:t>
            </a:r>
          </a:p>
          <a:p>
            <a:pPr algn="ctr">
              <a:buNone/>
            </a:pPr>
            <a:endParaRPr lang="en-US" sz="46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r>
              <a:rPr lang="en-US" sz="4600" dirty="0" smtClean="0">
                <a:solidFill>
                  <a:schemeClr val="bg1"/>
                </a:solidFill>
              </a:rPr>
              <a:t>☐</a:t>
            </a:r>
            <a:endParaRPr lang="en-US" sz="46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endParaRPr lang="en-US" sz="46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endParaRPr lang="en-US" sz="46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 Love You Lord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432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love you,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lift my voice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worship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Oh, my soul, rejoice!</a:t>
            </a:r>
          </a:p>
        </p:txBody>
      </p:sp>
    </p:spTree>
    <p:extLst>
      <p:ext uri="{BB962C8B-B14F-4D97-AF65-F5344CB8AC3E}">
        <p14:creationId xmlns="" xmlns:p14="http://schemas.microsoft.com/office/powerpoint/2010/main" val="26263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Take joy my 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what You hear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it be a sweet, sweet sound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Your ear</a:t>
            </a:r>
          </a:p>
        </p:txBody>
      </p:sp>
    </p:spTree>
    <p:extLst>
      <p:ext uri="{BB962C8B-B14F-4D97-AF65-F5344CB8AC3E}">
        <p14:creationId xmlns="" xmlns:p14="http://schemas.microsoft.com/office/powerpoint/2010/main" val="16367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love you,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lift my voice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worship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Oh, my soul, rejoice!</a:t>
            </a:r>
          </a:p>
        </p:txBody>
      </p:sp>
    </p:spTree>
    <p:extLst>
      <p:ext uri="{BB962C8B-B14F-4D97-AF65-F5344CB8AC3E}">
        <p14:creationId xmlns="" xmlns:p14="http://schemas.microsoft.com/office/powerpoint/2010/main" val="410370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Take joy my 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what You hear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it be a sweet, sweet sound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Your ear</a:t>
            </a:r>
          </a:p>
        </p:txBody>
      </p:sp>
    </p:spTree>
    <p:extLst>
      <p:ext uri="{BB962C8B-B14F-4D97-AF65-F5344CB8AC3E}">
        <p14:creationId xmlns="" xmlns:p14="http://schemas.microsoft.com/office/powerpoint/2010/main" val="307693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love you,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lift my voice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worship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Oh, my soul, rejoice!</a:t>
            </a:r>
          </a:p>
        </p:txBody>
      </p:sp>
    </p:spTree>
    <p:extLst>
      <p:ext uri="{BB962C8B-B14F-4D97-AF65-F5344CB8AC3E}">
        <p14:creationId xmlns="" xmlns:p14="http://schemas.microsoft.com/office/powerpoint/2010/main" val="1326723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Take joy my 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what You hear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it be a sweet, sweet sound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Your ear</a:t>
            </a:r>
          </a:p>
        </p:txBody>
      </p:sp>
    </p:spTree>
    <p:extLst>
      <p:ext uri="{BB962C8B-B14F-4D97-AF65-F5344CB8AC3E}">
        <p14:creationId xmlns="" xmlns:p14="http://schemas.microsoft.com/office/powerpoint/2010/main" val="169639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1473200" y="381000"/>
            <a:ext cx="10134600" cy="965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  <a:sym typeface="Optima" charset="0"/>
              </a:rPr>
              <a:t>I Love You Lord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330200" y="1733550"/>
            <a:ext cx="12192000" cy="320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514350" indent="-514350"/>
            <a:r>
              <a:rPr lang="en-US" sz="2600">
                <a:latin typeface="Optima" charset="0"/>
              </a:rPr>
              <a:t>I love you, Lord</a:t>
            </a:r>
          </a:p>
          <a:p>
            <a:pPr marL="514350" indent="-514350"/>
            <a:r>
              <a:rPr lang="en-US" sz="2600">
                <a:latin typeface="Optima" charset="0"/>
              </a:rPr>
              <a:t>And I lift my voice</a:t>
            </a:r>
          </a:p>
          <a:p>
            <a:pPr marL="514350" indent="-514350"/>
            <a:r>
              <a:rPr lang="en-US" sz="2600">
                <a:latin typeface="Optima" charset="0"/>
              </a:rPr>
              <a:t>To worship You Oh, my soul rejoice!</a:t>
            </a:r>
          </a:p>
          <a:p>
            <a:pPr marL="514350" indent="-514350"/>
            <a:endParaRPr lang="en-US" sz="2600">
              <a:latin typeface="Optima" charset="0"/>
            </a:endParaRPr>
          </a:p>
          <a:p>
            <a:pPr marL="514350" indent="-514350"/>
            <a:r>
              <a:rPr lang="en-US" sz="2600">
                <a:latin typeface="Optima" charset="0"/>
              </a:rPr>
              <a:t>Take joy my King In what You hear</a:t>
            </a:r>
          </a:p>
          <a:p>
            <a:pPr marL="514350" indent="-514350"/>
            <a:r>
              <a:rPr lang="en-US" sz="2600">
                <a:latin typeface="Optima" charset="0"/>
              </a:rPr>
              <a:t>May it be a sweet, sweet sound in Your ear</a:t>
            </a:r>
          </a:p>
          <a:p>
            <a:pPr marL="514350" indent="-514350"/>
            <a:endParaRPr lang="en-US" sz="2600">
              <a:solidFill>
                <a:srgbClr val="606060"/>
              </a:solidFill>
              <a:latin typeface="Optima" charset="0"/>
              <a:sym typeface="Optima" charset="0"/>
            </a:endParaRPr>
          </a:p>
          <a:p>
            <a:pPr marL="514350" indent="-514350"/>
            <a:endParaRPr lang="en-US" sz="2600">
              <a:solidFill>
                <a:srgbClr val="606060"/>
              </a:solidFill>
              <a:latin typeface="Optima" charset="0"/>
              <a:sym typeface="Optim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Paper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3443</TotalTime>
  <Pages>0</Pages>
  <Words>121</Words>
  <Characters>0</Characters>
  <Application>Microsoft Office PowerPoint</Application>
  <PresentationFormat>Custom</PresentationFormat>
  <Lines>0</Lines>
  <Paragraphs>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Austin</vt:lpstr>
      <vt:lpstr>Paper</vt:lpstr>
      <vt:lpstr>Slide 1</vt:lpstr>
      <vt:lpstr>Slide 2</vt:lpstr>
      <vt:lpstr>Slide 3</vt:lpstr>
      <vt:lpstr>Slide 4</vt:lpstr>
      <vt:lpstr>Slide 5</vt:lpstr>
      <vt:lpstr>Slide 6</vt:lpstr>
      <vt:lpstr>I Love You Lord</vt:lpstr>
      <vt:lpstr>Slide 8</vt:lpstr>
      <vt:lpstr>Slide 9</vt:lpstr>
      <vt:lpstr>Slide 10</vt:lpstr>
      <vt:lpstr>Slide 11</vt:lpstr>
      <vt:lpstr>Slide 12</vt:lpstr>
      <vt:lpstr>Slide 13</vt:lpstr>
      <vt:lpstr>Slide 14</vt:lpstr>
      <vt:lpstr>I Love You Lord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104</cp:revision>
  <dcterms:created xsi:type="dcterms:W3CDTF">2011-04-17T16:56:01Z</dcterms:created>
  <dcterms:modified xsi:type="dcterms:W3CDTF">2017-02-27T01:41:03Z</dcterms:modified>
</cp:coreProperties>
</file>