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</p:sldMasterIdLst>
  <p:sldIdLst>
    <p:sldId id="294" r:id="rId13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5pPr>
    <a:lvl6pPr marL="22860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6pPr>
    <a:lvl7pPr marL="27432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7pPr>
    <a:lvl8pPr marL="32004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8pPr>
    <a:lvl9pPr marL="36576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2" d="100"/>
          <a:sy n="32" d="100"/>
        </p:scale>
        <p:origin x="-396" y="-6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01100" y="8382000"/>
            <a:ext cx="2298700" cy="82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8382000"/>
            <a:ext cx="6743700" cy="82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21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535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45075" y="1638300"/>
            <a:ext cx="1317625" cy="655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1638300"/>
            <a:ext cx="3800475" cy="655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79787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7978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0"/>
            <a:ext cx="9194800" cy="46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8788400"/>
            <a:ext cx="9194800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3075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3076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409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410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5123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5124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66421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6147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1638300"/>
            <a:ext cx="5270500" cy="323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4864100"/>
            <a:ext cx="5270500" cy="332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/>
          </p:cNvSpPr>
          <p:nvPr/>
        </p:nvSpPr>
        <p:spPr bwMode="auto">
          <a:xfrm>
            <a:off x="787400" y="762000"/>
            <a:ext cx="11430000" cy="8204200"/>
          </a:xfrm>
          <a:prstGeom prst="roundRect">
            <a:avLst>
              <a:gd name="adj" fmla="val 926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8195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1384300"/>
            <a:ext cx="10820400" cy="698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921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922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3467100"/>
            <a:ext cx="10820400" cy="283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>
            <p:ph type="title"/>
          </p:nvPr>
        </p:nvSpPr>
        <p:spPr>
          <a:xfrm>
            <a:off x="1092200" y="254000"/>
            <a:ext cx="10820400" cy="1117600"/>
          </a:xfrm>
        </p:spPr>
        <p:txBody>
          <a:bodyPr/>
          <a:lstStyle/>
          <a:p>
            <a:pPr eaLnBrk="1" hangingPunct="1"/>
            <a:r>
              <a:rPr lang="en-US" sz="3500" smtClean="0">
                <a:latin typeface="Optima" charset="0"/>
                <a:sym typeface="Optima" charset="0"/>
              </a:rPr>
              <a:t>How He Loves</a:t>
            </a:r>
          </a:p>
        </p:txBody>
      </p:sp>
      <p:sp>
        <p:nvSpPr>
          <p:cNvPr id="11267" name="Rectangle 2"/>
          <p:cNvSpPr>
            <a:spLocks/>
          </p:cNvSpPr>
          <p:nvPr/>
        </p:nvSpPr>
        <p:spPr bwMode="auto">
          <a:xfrm>
            <a:off x="558800" y="1419225"/>
            <a:ext cx="12039600" cy="7202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en-US" sz="2600">
                <a:latin typeface="Optima" charset="0"/>
              </a:rPr>
              <a:t>He is jealous for me, Loves like a hurricane; I am a tree, 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Bending beneath the weight of his wind and mercy. 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When all of a sudden, I am unaware of these afflictions eclipsed by glory, 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And I realize just how beautiful You are, And how great Your affections are for me. 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/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And oh, how He loves us so, Oh how He loves us, How He loves us all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Yeah, He loves us, Oh, how He loves us, Oh, how He loves us, Oh, how He loves. 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Yeah, He loves us, Oh, how He loves us, Oh, how He loves us, Oh, how He loves. 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/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We are His portion and He is our prize, 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Drawn to redemption by the grace in His eyes, 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If grace is an ocean, we're all sinking. 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So Heaven meets earth like an unforeseen kiss, </a:t>
            </a:r>
          </a:p>
          <a:p>
            <a:r>
              <a:rPr lang="en-US" sz="2600">
                <a:latin typeface="Optima" charset="0"/>
              </a:rPr>
              <a:t>And my heart turns violently inside of my chest, 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I don't have time to maintain these regrets, When I think about, the way: 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/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He loves us, Oh, how He loves us, Oh, how He loves us, Oh how He loves. 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Yeah, He loves us, Oh, how He loves us, Oh, how He loves us, Oh, how He loves.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itle - Top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Horizont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hoto - Big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Big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B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Bullets - 2 Column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&amp; Bullets - Lef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 - Righ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, Bullets &amp; Photo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- Center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Blank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3438</TotalTime>
  <Pages>0</Pages>
  <Words>19</Words>
  <Characters>0</Characters>
  <Application>Microsoft Office PowerPoint</Application>
  <PresentationFormat>Custom</PresentationFormat>
  <Lines>0</Lines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</vt:i4>
      </vt:variant>
    </vt:vector>
  </HeadingPairs>
  <TitlesOfParts>
    <vt:vector size="19" baseType="lpstr">
      <vt:lpstr>Palatino</vt:lpstr>
      <vt:lpstr>ヒラギノ明朝 ProN W3</vt:lpstr>
      <vt:lpstr>Arial</vt:lpstr>
      <vt:lpstr>ヒラギノ明朝 ProN W6</vt:lpstr>
      <vt:lpstr>Calibri</vt:lpstr>
      <vt:lpstr>Optima</vt:lpstr>
      <vt:lpstr>Title - Top</vt:lpstr>
      <vt:lpstr>Photo - Horizontal</vt:lpstr>
      <vt:lpstr>Photo - Big</vt:lpstr>
      <vt:lpstr>Title &amp; Bullets - 2 Column</vt:lpstr>
      <vt:lpstr>Title &amp; Bullets - Left</vt:lpstr>
      <vt:lpstr>Title &amp; Bullets - Right</vt:lpstr>
      <vt:lpstr>Title, Bullets &amp; Photo</vt:lpstr>
      <vt:lpstr>Photo - Vertical</vt:lpstr>
      <vt:lpstr>Bullets</vt:lpstr>
      <vt:lpstr>Title &amp; Bullets</vt:lpstr>
      <vt:lpstr>Title - Center</vt:lpstr>
      <vt:lpstr>Blank</vt:lpstr>
      <vt:lpstr>How He Loves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Songs</dc:title>
  <dc:creator>LingLing YaoYang</dc:creator>
  <cp:lastModifiedBy>LingLing YaoYang</cp:lastModifiedBy>
  <cp:revision>90</cp:revision>
  <dcterms:created xsi:type="dcterms:W3CDTF">2011-04-17T16:56:01Z</dcterms:created>
  <dcterms:modified xsi:type="dcterms:W3CDTF">2017-03-01T02:21:41Z</dcterms:modified>
</cp:coreProperties>
</file>