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3" r:id="rId3"/>
  </p:sldMasterIdLst>
  <p:notesMasterIdLst>
    <p:notesMasterId r:id="rId34"/>
  </p:notesMasterIdLst>
  <p:sldIdLst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CCCB3-062E-4F4B-830D-D694E49925FA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DA83-8C63-4980-B353-A8CDC43E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3810001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1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1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6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1109161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9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133"/>
            <a:ext cx="9144000" cy="2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1" name="Shape 11"/>
          <p:cNvCxnSpPr/>
          <p:nvPr/>
        </p:nvCxnSpPr>
        <p:spPr>
          <a:xfrm>
            <a:off x="641935" y="4796667"/>
            <a:ext cx="390299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512700" y="5120852"/>
            <a:ext cx="8118600" cy="105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hape 16"/>
          <p:cNvCxnSpPr/>
          <p:nvPr/>
        </p:nvCxnSpPr>
        <p:spPr>
          <a:xfrm>
            <a:off x="641935" y="4796667"/>
            <a:ext cx="390299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562233"/>
            <a:ext cx="39999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562233"/>
            <a:ext cx="3999900" cy="452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040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Shape 41"/>
          <p:cNvCxnSpPr/>
          <p:nvPr/>
        </p:nvCxnSpPr>
        <p:spPr>
          <a:xfrm>
            <a:off x="5029675" y="59940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843133"/>
            <a:ext cx="4045200" cy="177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36920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386200"/>
            <a:ext cx="8520600" cy="280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304567"/>
            <a:ext cx="8520600" cy="17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3" y="360247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1" y="440113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7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5" y="-2001"/>
            <a:ext cx="57627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595959"/>
                </a:solidFill>
                <a:cs typeface="Arial"/>
                <a:sym typeface="Arial"/>
              </a:rPr>
              <a:pPr algn="r"/>
              <a:t>‹#›</a:t>
            </a:fld>
            <a:endParaRPr lang="en" sz="1000"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ld Standard TT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pPr algn="r"/>
              <a:t>‹#›</a:t>
            </a:fld>
            <a:endParaRPr lang="en" sz="1000" kern="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pPr algn="l"/>
            <a:r>
              <a:rPr lang="en-US" b="1" dirty="0" smtClean="0">
                <a:latin typeface="Adobe Garamond Pro Bold" pitchFamily="18" charset="0"/>
              </a:rPr>
              <a:t>How Great T</a:t>
            </a:r>
            <a:r>
              <a:rPr lang="en-US" sz="2800" b="1" dirty="0" smtClean="0">
                <a:latin typeface="Adobe Garamond Pro Bold" pitchFamily="18" charset="0"/>
              </a:rPr>
              <a:t>HOU </a:t>
            </a:r>
            <a:r>
              <a:rPr lang="en-US" b="1" dirty="0" smtClean="0">
                <a:latin typeface="Adobe Garamond Pro Bold" pitchFamily="18" charset="0"/>
              </a:rPr>
              <a:t>Art</a:t>
            </a:r>
            <a:endParaRPr lang="en-US" b="1" dirty="0"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Oh L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ORD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my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When I in awesome wonder,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Consider all,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 worlds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HY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hands have made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I see the stars,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I hear the rolling thunder,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HY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dobe Garamond Pro Bold" pitchFamily="18" charset="0"/>
              </a:rPr>
              <a:t>pow’r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throughout,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 universe displayed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Then sings my soul!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My S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to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HEE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(2x)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And when I think,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That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S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ON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not sparing,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Sent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IM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to die,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I scarce can’t take it in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That on the cross,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my burden gladly bearing,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bled and died,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to take away my sin,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Then sings my soul!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My S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to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HEE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(2x)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When C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shall come,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with shouts of acclamation,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and take me home,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what joy shall fill my heart,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Then I shall bow,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in humble adoration,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and there proclaim,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my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art!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Then sings my soul!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My S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G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to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HEE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How great T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HOU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art!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(4x)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/>
              <a:t>How Great Thou Art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 Lord, my God, when I in awesome wonder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Consider all the worlds Thy Hands have made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 see the stars, I hear the rolling thunder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Thy power throughout the universe displayed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60950" y="1007267"/>
            <a:ext cx="8222100" cy="566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art! </a:t>
            </a:r>
          </a:p>
          <a:p>
            <a:pPr lvl="0" algn="ctr">
              <a:spcBef>
                <a:spcPts val="0"/>
              </a:spcBef>
              <a:buNone/>
            </a:pPr>
            <a:endParaRPr sz="1150">
              <a:solidFill>
                <a:srgbClr val="616161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836267"/>
            <a:ext cx="8520600" cy="56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And when I think, that God, His Son not sparing; 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Sent Him to die, I scarce can take it in; 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That on a Cross, my burdens gladly bearing,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He bled and died to take away my sin.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460950" y="1029800"/>
            <a:ext cx="8222100" cy="566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art! </a:t>
            </a:r>
          </a:p>
          <a:p>
            <a:pPr lvl="0" algn="ctr" rtl="0">
              <a:spcBef>
                <a:spcPts val="0"/>
              </a:spcBef>
              <a:buNone/>
            </a:pPr>
            <a:endParaRPr sz="1150">
              <a:solidFill>
                <a:srgbClr val="616161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522867"/>
            <a:ext cx="8520600" cy="556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When Christ shall come,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 with shout of acclamation,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And take me home, what joy shall fill my heart.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Then I shall bow, in humble adoration,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And then proclaim: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</a:rPr>
              <a:t>"My God, how great Thou art!"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60950" y="736567"/>
            <a:ext cx="8222100" cy="566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Then sings my soul, My Saviour God, to Thee,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great Thou art, How great Thou art! </a:t>
            </a:r>
          </a:p>
          <a:p>
            <a:pPr lvl="0" algn="ctr" rtl="0">
              <a:spcBef>
                <a:spcPts val="0"/>
              </a:spcBef>
              <a:buNone/>
            </a:pPr>
            <a:endParaRPr sz="1150">
              <a:solidFill>
                <a:srgbClr val="616161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O Lord my God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When I in awesome wonder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Consider all the worlds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Thy hands have made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I see the stars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I hear the rolling thunder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Thy pow'r thru'out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The universe displayed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Then sings my soul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My Savior God to Thee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(x2)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When through the woods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forest glades I wander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hear the birds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Sing sweetly in the trees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When I look down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From lofty mountain grandeur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hear the brook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feel the gentle breeze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Then sings my soul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My Savior God to Thee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(x2)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And when I think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That God His Son not sparing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Sent Him to die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I scarce can take it in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That on the cross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My burden gladly bearing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He bled and died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To take away my sin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Then sings my soul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My Savior God to Thee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(x2)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When Christ shall come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With shout of acclamation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take me home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What joy shall fill my heart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Then I shall bow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In humble adoration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And there proclaim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My God how great Thou art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81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Then sings my soul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My Savior God to Thee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How great Thou art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(x2)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2417</TotalTime>
  <Words>532</Words>
  <Application>Microsoft Office PowerPoint</Application>
  <PresentationFormat>On-screen Show (4:3)</PresentationFormat>
  <Paragraphs>90</Paragraphs>
  <Slides>30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Urban</vt:lpstr>
      <vt:lpstr>simple-light-2</vt:lpstr>
      <vt:lpstr>paperback</vt:lpstr>
      <vt:lpstr>How Great THOU Art</vt:lpstr>
      <vt:lpstr>Oh LORD my GOD, When I in awesome wonder,  Consider all, The worlds THY hands have made</vt:lpstr>
      <vt:lpstr>I see the stars, I hear the rolling thunder,  THY pow’r throughout, the universe displayed</vt:lpstr>
      <vt:lpstr>Then sings my soul! My SAVIOR GOD to THEE  How great THOU art! How great THOU art!  (2x)</vt:lpstr>
      <vt:lpstr>And when I think, That GOD HIS SON not sparing,  Sent HIM to die, I scarce can’t take it in</vt:lpstr>
      <vt:lpstr>That on the cross, my burden gladly bearing,  HE bled and died, to take away my sin,</vt:lpstr>
      <vt:lpstr>Then sings my soul! My SAVIOR GOD to THEE  How great THOU art! How great THOU art!  (2x)</vt:lpstr>
      <vt:lpstr>When CHRIST shall come, with shouts of acclamation,  and take me home, what joy shall fill my heart,</vt:lpstr>
      <vt:lpstr>Then I shall bow, in humble adoration,  and there proclaim, my GOD how great THOU art!</vt:lpstr>
      <vt:lpstr>Then sings my soul! My SAVIOR GOD to THEE  How great THOU art! How great THOU art!  (4x)</vt:lpstr>
      <vt:lpstr>Slide 11</vt:lpstr>
      <vt:lpstr>How Great Thou Art</vt:lpstr>
      <vt:lpstr>Slide 13</vt:lpstr>
      <vt:lpstr>Slide 14</vt:lpstr>
      <vt:lpstr>Slide 15</vt:lpstr>
      <vt:lpstr>Slide 16</vt:lpstr>
      <vt:lpstr>Slide 17</vt:lpstr>
      <vt:lpstr>How Great Thou Art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116</cp:revision>
  <dcterms:created xsi:type="dcterms:W3CDTF">2015-11-20T23:15:23Z</dcterms:created>
  <dcterms:modified xsi:type="dcterms:W3CDTF">2017-02-28T02:18:15Z</dcterms:modified>
</cp:coreProperties>
</file>