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61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5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5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s/slide24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  <p:sldMasterId id="2147483793" r:id="rId13"/>
    <p:sldMasterId id="2147483810" r:id="rId14"/>
    <p:sldMasterId id="2147483822" r:id="rId15"/>
  </p:sldMasterIdLst>
  <p:notesMasterIdLst>
    <p:notesMasterId r:id="rId42"/>
  </p:notesMasterIdLst>
  <p:sldIdLst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82" r:id="rId24"/>
    <p:sldId id="30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1" r:id="rId35"/>
    <p:sldId id="302" r:id="rId36"/>
    <p:sldId id="303" r:id="rId37"/>
    <p:sldId id="304" r:id="rId38"/>
    <p:sldId id="305" r:id="rId39"/>
    <p:sldId id="306" r:id="rId40"/>
    <p:sldId id="307" r:id="rId41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5pPr>
    <a:lvl6pPr marL="22860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6pPr>
    <a:lvl7pPr marL="27432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7pPr>
    <a:lvl8pPr marL="32004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8pPr>
    <a:lvl9pPr marL="36576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292" y="-8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991A86-4E11-4CCF-A3C2-51451171DFE4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E1C17-139A-467E-8FAC-84FD6D838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01100" y="8382000"/>
            <a:ext cx="2298700" cy="82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8382000"/>
            <a:ext cx="6743700" cy="82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21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535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45075" y="1638300"/>
            <a:ext cx="1317625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638300"/>
            <a:ext cx="3800475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79787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7978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650239" y="1842347"/>
            <a:ext cx="11702063" cy="2740941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b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Lustria"/>
              <a:buNone/>
              <a:defRPr sz="85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indent="0">
              <a:spcBef>
                <a:spcPts val="0"/>
              </a:spcBef>
              <a:buNone/>
              <a:defRPr sz="2600"/>
            </a:lvl2pPr>
            <a:lvl3pPr lvl="2" indent="0">
              <a:spcBef>
                <a:spcPts val="0"/>
              </a:spcBef>
              <a:buNone/>
              <a:defRPr sz="2600"/>
            </a:lvl3pPr>
            <a:lvl4pPr lvl="3" indent="0">
              <a:spcBef>
                <a:spcPts val="0"/>
              </a:spcBef>
              <a:buNone/>
              <a:defRPr sz="2600"/>
            </a:lvl4pPr>
            <a:lvl5pPr lvl="4" indent="0">
              <a:spcBef>
                <a:spcPts val="0"/>
              </a:spcBef>
              <a:buNone/>
              <a:defRPr sz="2600"/>
            </a:lvl5pPr>
            <a:lvl6pPr lvl="5" indent="0">
              <a:spcBef>
                <a:spcPts val="0"/>
              </a:spcBef>
              <a:buNone/>
              <a:defRPr sz="2600"/>
            </a:lvl6pPr>
            <a:lvl7pPr lvl="6" indent="0">
              <a:spcBef>
                <a:spcPts val="0"/>
              </a:spcBef>
              <a:buNone/>
              <a:defRPr sz="2600"/>
            </a:lvl7pPr>
            <a:lvl8pPr lvl="7" indent="0">
              <a:spcBef>
                <a:spcPts val="0"/>
              </a:spcBef>
              <a:buNone/>
              <a:defRPr sz="2600"/>
            </a:lvl8pPr>
            <a:lvl9pPr lvl="8" indent="0">
              <a:spcBef>
                <a:spcPts val="0"/>
              </a:spcBef>
              <a:buNone/>
              <a:defRPr sz="26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650239" y="4704678"/>
            <a:ext cx="11702063" cy="1517225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0" marR="0" lvl="0" indent="0" algn="ctr" rtl="0">
              <a:spcBef>
                <a:spcPts val="427"/>
              </a:spcBef>
              <a:buClr>
                <a:schemeClr val="accent1"/>
              </a:buClr>
              <a:buFont typeface="Noto Sans Symbols"/>
              <a:buNone/>
              <a:defRPr sz="26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ctr" rtl="0">
              <a:spcBef>
                <a:spcPts val="853"/>
              </a:spcBef>
              <a:buClr>
                <a:srgbClr val="C0F942"/>
              </a:buClr>
              <a:buFont typeface="Noto Sans Symbols"/>
              <a:buNone/>
              <a:defRPr sz="2800" b="0" i="0" u="none" strike="noStrike" cap="none">
                <a:solidFill>
                  <a:srgbClr val="888888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ctr" rtl="0">
              <a:spcBef>
                <a:spcPts val="853"/>
              </a:spcBef>
              <a:buClr>
                <a:schemeClr val="accent1"/>
              </a:buClr>
              <a:buFont typeface="Noto Sans Symbols"/>
              <a:buNone/>
              <a:defRPr sz="2600" b="0" i="0" u="none" strike="noStrike" cap="none">
                <a:solidFill>
                  <a:srgbClr val="888888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ctr" rtl="0">
              <a:spcBef>
                <a:spcPts val="853"/>
              </a:spcBef>
              <a:buClr>
                <a:srgbClr val="C0F942"/>
              </a:buClr>
              <a:buFont typeface="Noto Sans Symbols"/>
              <a:buNone/>
              <a:defRPr sz="2600" b="0" i="0" u="none" strike="noStrike" cap="none">
                <a:solidFill>
                  <a:srgbClr val="888888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ctr" rtl="0">
              <a:spcBef>
                <a:spcPts val="853"/>
              </a:spcBef>
              <a:buClr>
                <a:schemeClr val="accent1"/>
              </a:buClr>
              <a:buFont typeface="Noto Sans Symbols"/>
              <a:buNone/>
              <a:defRPr sz="2600" b="0" i="0" u="none" strike="noStrike" cap="none">
                <a:solidFill>
                  <a:srgbClr val="888888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ctr" rtl="0">
              <a:spcBef>
                <a:spcPts val="512"/>
              </a:spcBef>
              <a:buClr>
                <a:srgbClr val="C0F942"/>
              </a:buClr>
              <a:buFont typeface="Noto Sans Symbols"/>
              <a:buNone/>
              <a:defRPr sz="2600" b="0" i="0" u="none" strike="noStrike" cap="none">
                <a:solidFill>
                  <a:srgbClr val="888888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ctr" rtl="0">
              <a:spcBef>
                <a:spcPts val="512"/>
              </a:spcBef>
              <a:buClr>
                <a:schemeClr val="accent1"/>
              </a:buClr>
              <a:buFont typeface="Noto Sans Symbols"/>
              <a:buNone/>
              <a:defRPr sz="2600" b="0" i="0" u="none" strike="noStrike" cap="none">
                <a:solidFill>
                  <a:srgbClr val="888888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ctr" rtl="0">
              <a:spcBef>
                <a:spcPts val="512"/>
              </a:spcBef>
              <a:buClr>
                <a:srgbClr val="C0F942"/>
              </a:buClr>
              <a:buFont typeface="Noto Sans Symbols"/>
              <a:buNone/>
              <a:defRPr sz="2600" b="0" i="0" u="none" strike="noStrike" cap="none">
                <a:solidFill>
                  <a:srgbClr val="888888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ctr" rtl="0">
              <a:spcBef>
                <a:spcPts val="512"/>
              </a:spcBef>
              <a:buClr>
                <a:schemeClr val="accent1"/>
              </a:buClr>
              <a:buFont typeface="Noto Sans Symbols"/>
              <a:buNone/>
              <a:defRPr sz="2600" b="0" i="0" u="none" strike="noStrike" cap="none">
                <a:solidFill>
                  <a:srgbClr val="888888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650241" y="9040143"/>
            <a:ext cx="3034452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l" rtl="0">
              <a:spcBef>
                <a:spcPts val="0"/>
              </a:spcBef>
              <a:buNone/>
              <a:defRPr sz="1600" b="1" i="0" u="none" strike="noStrike" cap="none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8234115" y="9040143"/>
            <a:ext cx="4118187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r" rtl="0">
              <a:spcBef>
                <a:spcPts val="0"/>
              </a:spcBef>
              <a:buNone/>
              <a:defRPr sz="1600" b="1" i="0" u="none" strike="noStrike" cap="none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6123094" y="9040143"/>
            <a:ext cx="758612" cy="519289"/>
          </a:xfrm>
          <a:prstGeom prst="rect">
            <a:avLst/>
          </a:prstGeom>
          <a:noFill/>
          <a:ln>
            <a:noFill/>
          </a:ln>
        </p:spPr>
        <p:txBody>
          <a:bodyPr lIns="130025" tIns="64995" rIns="130025" bIns="64995" anchor="ctr" anchorCtr="0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600" b="1" smtClean="0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rPr>
              <a:pPr algn="ctr">
                <a:buSzPct val="25000"/>
              </a:pPr>
              <a:t>‹#›</a:t>
            </a:fld>
            <a:endParaRPr lang="en-US" sz="1600" b="1">
              <a:solidFill>
                <a:srgbClr val="7F7F7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11794229" y="8255497"/>
            <a:ext cx="522079" cy="9629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-US" sz="6300" kern="0">
                <a:solidFill>
                  <a:srgbClr val="80B606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•</a:t>
            </a: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650240" y="490866"/>
            <a:ext cx="11704320" cy="1625600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Lustria"/>
              <a:buNone/>
              <a:defRPr sz="65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indent="0">
              <a:spcBef>
                <a:spcPts val="0"/>
              </a:spcBef>
              <a:buNone/>
              <a:defRPr sz="2600"/>
            </a:lvl2pPr>
            <a:lvl3pPr lvl="2" indent="0">
              <a:spcBef>
                <a:spcPts val="0"/>
              </a:spcBef>
              <a:buNone/>
              <a:defRPr sz="2600"/>
            </a:lvl3pPr>
            <a:lvl4pPr lvl="3" indent="0">
              <a:spcBef>
                <a:spcPts val="0"/>
              </a:spcBef>
              <a:buNone/>
              <a:defRPr sz="2600"/>
            </a:lvl4pPr>
            <a:lvl5pPr lvl="4" indent="0">
              <a:spcBef>
                <a:spcPts val="0"/>
              </a:spcBef>
              <a:buNone/>
              <a:defRPr sz="2600"/>
            </a:lvl5pPr>
            <a:lvl6pPr lvl="5" indent="0">
              <a:spcBef>
                <a:spcPts val="0"/>
              </a:spcBef>
              <a:buNone/>
              <a:defRPr sz="2600"/>
            </a:lvl6pPr>
            <a:lvl7pPr lvl="6" indent="0">
              <a:spcBef>
                <a:spcPts val="0"/>
              </a:spcBef>
              <a:buNone/>
              <a:defRPr sz="2600"/>
            </a:lvl7pPr>
            <a:lvl8pPr lvl="7" indent="0">
              <a:spcBef>
                <a:spcPts val="0"/>
              </a:spcBef>
              <a:buNone/>
              <a:defRPr sz="2600"/>
            </a:lvl8pPr>
            <a:lvl9pPr lvl="8" indent="0">
              <a:spcBef>
                <a:spcPts val="0"/>
              </a:spcBef>
              <a:buNone/>
              <a:defRPr sz="2600"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1052125" y="3939689"/>
            <a:ext cx="10898294" cy="4646640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487672" marR="0" lvl="0" indent="-308859" algn="l" rtl="0">
              <a:spcBef>
                <a:spcPts val="2844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31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25115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923777" marR="0" lvl="5" indent="-357176" algn="l" rtl="0">
              <a:spcBef>
                <a:spcPts val="512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411450" marR="0" lvl="6" indent="-357176" algn="l" rtl="0">
              <a:spcBef>
                <a:spcPts val="512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901379" marR="0" lvl="7" indent="-359431" algn="l" rtl="0">
              <a:spcBef>
                <a:spcPts val="512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4391310" marR="0" lvl="8" indent="-343629" algn="l" rtl="0">
              <a:spcBef>
                <a:spcPts val="512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xfrm>
            <a:off x="650241" y="9040143"/>
            <a:ext cx="3034452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l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xfrm>
            <a:off x="8234115" y="9040143"/>
            <a:ext cx="4118187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6123094" y="9040143"/>
            <a:ext cx="758612" cy="519289"/>
          </a:xfrm>
          <a:prstGeom prst="rect">
            <a:avLst/>
          </a:prstGeom>
          <a:noFill/>
          <a:ln>
            <a:noFill/>
          </a:ln>
        </p:spPr>
        <p:txBody>
          <a:bodyPr lIns="130025" tIns="64995" rIns="130025" bIns="64995" anchor="ctr" anchorCtr="0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600" b="1" smtClean="0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rPr>
              <a:pPr algn="ctr">
                <a:buSzPct val="25000"/>
              </a:pPr>
              <a:t>‹#›</a:t>
            </a:fld>
            <a:endParaRPr lang="en-US" sz="1600" b="1">
              <a:solidFill>
                <a:srgbClr val="7F7F7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650241" y="3181075"/>
            <a:ext cx="9103359" cy="1937173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b" anchorCtr="0"/>
          <a:lstStyle>
            <a:lvl1pPr marL="0" marR="0" lvl="0" indent="0" algn="r" rtl="0">
              <a:spcBef>
                <a:spcPts val="0"/>
              </a:spcBef>
              <a:buClr>
                <a:schemeClr val="lt1"/>
              </a:buClr>
              <a:buFont typeface="Lustria"/>
              <a:buNone/>
              <a:defRPr sz="65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indent="0">
              <a:spcBef>
                <a:spcPts val="0"/>
              </a:spcBef>
              <a:buNone/>
              <a:defRPr sz="2600"/>
            </a:lvl2pPr>
            <a:lvl3pPr lvl="2" indent="0">
              <a:spcBef>
                <a:spcPts val="0"/>
              </a:spcBef>
              <a:buNone/>
              <a:defRPr sz="2600"/>
            </a:lvl3pPr>
            <a:lvl4pPr lvl="3" indent="0">
              <a:spcBef>
                <a:spcPts val="0"/>
              </a:spcBef>
              <a:buNone/>
              <a:defRPr sz="2600"/>
            </a:lvl4pPr>
            <a:lvl5pPr lvl="4" indent="0">
              <a:spcBef>
                <a:spcPts val="0"/>
              </a:spcBef>
              <a:buNone/>
              <a:defRPr sz="2600"/>
            </a:lvl5pPr>
            <a:lvl6pPr lvl="5" indent="0">
              <a:spcBef>
                <a:spcPts val="0"/>
              </a:spcBef>
              <a:buNone/>
              <a:defRPr sz="2600"/>
            </a:lvl6pPr>
            <a:lvl7pPr lvl="6" indent="0">
              <a:spcBef>
                <a:spcPts val="0"/>
              </a:spcBef>
              <a:buNone/>
              <a:defRPr sz="2600"/>
            </a:lvl7pPr>
            <a:lvl8pPr lvl="7" indent="0">
              <a:spcBef>
                <a:spcPts val="0"/>
              </a:spcBef>
              <a:buNone/>
              <a:defRPr sz="2600"/>
            </a:lvl8pPr>
            <a:lvl9pPr lvl="8" indent="0">
              <a:spcBef>
                <a:spcPts val="0"/>
              </a:spcBef>
              <a:buNone/>
              <a:defRPr sz="26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2384213" y="5133788"/>
            <a:ext cx="7369388" cy="213359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0" marR="0" lvl="0" indent="0" algn="r" rtl="0">
              <a:spcBef>
                <a:spcPts val="427"/>
              </a:spcBef>
              <a:buClr>
                <a:schemeClr val="accent1"/>
              </a:buClr>
              <a:buFont typeface="Noto Sans Symbols"/>
              <a:buNone/>
              <a:defRPr sz="26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853"/>
              </a:spcBef>
              <a:buClr>
                <a:srgbClr val="C0F942"/>
              </a:buClr>
              <a:buFont typeface="Noto Sans Symbols"/>
              <a:buNone/>
              <a:defRPr sz="2600" b="0" i="0" u="none" strike="noStrike" cap="none">
                <a:solidFill>
                  <a:srgbClr val="888888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853"/>
              </a:spcBef>
              <a:buClr>
                <a:schemeClr val="accent1"/>
              </a:buClr>
              <a:buFont typeface="Noto Sans Symbols"/>
              <a:buNone/>
              <a:defRPr sz="2300" b="0" i="0" u="none" strike="noStrike" cap="none">
                <a:solidFill>
                  <a:srgbClr val="888888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853"/>
              </a:spcBef>
              <a:buClr>
                <a:srgbClr val="C0F942"/>
              </a:buClr>
              <a:buFont typeface="Noto Sans Symbols"/>
              <a:buNone/>
              <a:defRPr sz="2000" b="0" i="0" u="none" strike="noStrike" cap="none">
                <a:solidFill>
                  <a:srgbClr val="888888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853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rgbClr val="888888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398"/>
              </a:spcBef>
              <a:buClr>
                <a:srgbClr val="C0F942"/>
              </a:buClr>
              <a:buFont typeface="Noto Sans Symbols"/>
              <a:buNone/>
              <a:defRPr sz="2000" b="0" i="0" u="none" strike="noStrike" cap="none">
                <a:solidFill>
                  <a:srgbClr val="888888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398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rgbClr val="888888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398"/>
              </a:spcBef>
              <a:buClr>
                <a:srgbClr val="C0F942"/>
              </a:buClr>
              <a:buFont typeface="Noto Sans Symbols"/>
              <a:buNone/>
              <a:defRPr sz="2000" b="0" i="0" u="none" strike="noStrike" cap="none">
                <a:solidFill>
                  <a:srgbClr val="888888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398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rgbClr val="888888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xfrm>
            <a:off x="650241" y="9040143"/>
            <a:ext cx="3034452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l" rtl="0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10295466" y="9040143"/>
            <a:ext cx="2056836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6123094" y="9040143"/>
            <a:ext cx="758612" cy="519289"/>
          </a:xfrm>
          <a:prstGeom prst="rect">
            <a:avLst/>
          </a:prstGeom>
          <a:noFill/>
          <a:ln>
            <a:noFill/>
          </a:ln>
        </p:spPr>
        <p:txBody>
          <a:bodyPr lIns="130025" tIns="64995" rIns="130025" bIns="64995" anchor="ctr" anchorCtr="0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600" b="1" smtClean="0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pPr algn="ctr">
                <a:buSzPct val="25000"/>
              </a:pPr>
              <a:t>‹#›</a:t>
            </a:fld>
            <a:endParaRPr lang="en-US" sz="1600" b="1">
              <a:solidFill>
                <a:srgbClr val="FFFFF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30" name="Shape 30"/>
          <p:cNvSpPr txBox="1"/>
          <p:nvPr/>
        </p:nvSpPr>
        <p:spPr>
          <a:xfrm>
            <a:off x="11794229" y="8255497"/>
            <a:ext cx="522079" cy="9629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-US" sz="6300" kern="0">
                <a:solidFill>
                  <a:srgbClr val="80B606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•</a:t>
            </a: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650240" y="490866"/>
            <a:ext cx="11704320" cy="1625600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Lustria"/>
              <a:buNone/>
              <a:defRPr sz="65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indent="0">
              <a:spcBef>
                <a:spcPts val="0"/>
              </a:spcBef>
              <a:buNone/>
              <a:defRPr sz="2600"/>
            </a:lvl2pPr>
            <a:lvl3pPr lvl="2" indent="0">
              <a:spcBef>
                <a:spcPts val="0"/>
              </a:spcBef>
              <a:buNone/>
              <a:defRPr sz="2600"/>
            </a:lvl3pPr>
            <a:lvl4pPr lvl="3" indent="0">
              <a:spcBef>
                <a:spcPts val="0"/>
              </a:spcBef>
              <a:buNone/>
              <a:defRPr sz="2600"/>
            </a:lvl4pPr>
            <a:lvl5pPr lvl="4" indent="0">
              <a:spcBef>
                <a:spcPts val="0"/>
              </a:spcBef>
              <a:buNone/>
              <a:defRPr sz="2600"/>
            </a:lvl5pPr>
            <a:lvl6pPr lvl="5" indent="0">
              <a:spcBef>
                <a:spcPts val="0"/>
              </a:spcBef>
              <a:buNone/>
              <a:defRPr sz="2600"/>
            </a:lvl6pPr>
            <a:lvl7pPr lvl="6" indent="0">
              <a:spcBef>
                <a:spcPts val="0"/>
              </a:spcBef>
              <a:buNone/>
              <a:defRPr sz="2600"/>
            </a:lvl7pPr>
            <a:lvl8pPr lvl="7" indent="0">
              <a:spcBef>
                <a:spcPts val="0"/>
              </a:spcBef>
              <a:buNone/>
              <a:defRPr sz="2600"/>
            </a:lvl8pPr>
            <a:lvl9pPr lvl="8" indent="0">
              <a:spcBef>
                <a:spcPts val="0"/>
              </a:spcBef>
              <a:buNone/>
              <a:defRPr sz="26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1053389" y="3960143"/>
            <a:ext cx="5357978" cy="4626186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487672" marR="0" lvl="0" indent="-341371" algn="l" rtl="0">
              <a:spcBef>
                <a:spcPts val="2844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767992" marR="0" lvl="5" indent="-199584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090850" marR="0" lvl="6" indent="-197327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411450" marR="0" lvl="7" indent="-192812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734306" marR="0" lvl="8" indent="-208615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6591649" y="3960143"/>
            <a:ext cx="5357978" cy="4626186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487672" marR="0" lvl="0" indent="-341371" algn="l" rtl="0">
              <a:spcBef>
                <a:spcPts val="2844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767992" marR="0" lvl="5" indent="-199584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090850" marR="0" lvl="6" indent="-197327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411450" marR="0" lvl="7" indent="-192812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734306" marR="0" lvl="8" indent="-208615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650241" y="9040143"/>
            <a:ext cx="3034452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l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8234115" y="9040143"/>
            <a:ext cx="4118187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6123094" y="9040143"/>
            <a:ext cx="758612" cy="519289"/>
          </a:xfrm>
          <a:prstGeom prst="rect">
            <a:avLst/>
          </a:prstGeom>
          <a:noFill/>
          <a:ln>
            <a:noFill/>
          </a:ln>
        </p:spPr>
        <p:txBody>
          <a:bodyPr lIns="130025" tIns="64995" rIns="130025" bIns="64995" anchor="ctr" anchorCtr="0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600" b="1" smtClean="0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rPr>
              <a:pPr algn="ctr">
                <a:buSzPct val="25000"/>
              </a:pPr>
              <a:t>‹#›</a:t>
            </a:fld>
            <a:endParaRPr lang="en-US" sz="1600" b="1">
              <a:solidFill>
                <a:srgbClr val="7F7F7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650240" y="490866"/>
            <a:ext cx="11704320" cy="1625600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Lustria"/>
              <a:buNone/>
              <a:defRPr sz="65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indent="0">
              <a:spcBef>
                <a:spcPts val="0"/>
              </a:spcBef>
              <a:buNone/>
              <a:defRPr sz="2600"/>
            </a:lvl2pPr>
            <a:lvl3pPr lvl="2" indent="0">
              <a:spcBef>
                <a:spcPts val="0"/>
              </a:spcBef>
              <a:buNone/>
              <a:defRPr sz="2600"/>
            </a:lvl3pPr>
            <a:lvl4pPr lvl="3" indent="0">
              <a:spcBef>
                <a:spcPts val="0"/>
              </a:spcBef>
              <a:buNone/>
              <a:defRPr sz="2600"/>
            </a:lvl4pPr>
            <a:lvl5pPr lvl="4" indent="0">
              <a:spcBef>
                <a:spcPts val="0"/>
              </a:spcBef>
              <a:buNone/>
              <a:defRPr sz="2600"/>
            </a:lvl5pPr>
            <a:lvl6pPr lvl="5" indent="0">
              <a:spcBef>
                <a:spcPts val="0"/>
              </a:spcBef>
              <a:buNone/>
              <a:defRPr sz="2600"/>
            </a:lvl6pPr>
            <a:lvl7pPr lvl="6" indent="0">
              <a:spcBef>
                <a:spcPts val="0"/>
              </a:spcBef>
              <a:buNone/>
              <a:defRPr sz="2600"/>
            </a:lvl7pPr>
            <a:lvl8pPr lvl="7" indent="0">
              <a:spcBef>
                <a:spcPts val="0"/>
              </a:spcBef>
              <a:buNone/>
              <a:defRPr sz="2600"/>
            </a:lvl8pPr>
            <a:lvl9pPr lvl="8" indent="0">
              <a:spcBef>
                <a:spcPts val="0"/>
              </a:spcBef>
              <a:buNone/>
              <a:defRPr sz="26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1053389" y="3174699"/>
            <a:ext cx="5357978" cy="1083733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b" anchorCtr="0"/>
          <a:lstStyle>
            <a:lvl1pPr marL="0" marR="0" lvl="0" indent="0" algn="ctr" rtl="0">
              <a:lnSpc>
                <a:spcPct val="108333"/>
              </a:lnSpc>
              <a:spcBef>
                <a:spcPts val="0"/>
              </a:spcBef>
              <a:buClr>
                <a:schemeClr val="accent1"/>
              </a:buClr>
              <a:buFont typeface="Noto Sans Symbols"/>
              <a:buNone/>
              <a:defRPr sz="3400" b="1" i="0" u="none" strike="noStrike" cap="none">
                <a:solidFill>
                  <a:schemeClr val="accen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853"/>
              </a:spcBef>
              <a:buClr>
                <a:srgbClr val="C0F942"/>
              </a:buClr>
              <a:buFont typeface="Noto Sans Symbols"/>
              <a:buNone/>
              <a:defRPr sz="2800" b="1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853"/>
              </a:spcBef>
              <a:buClr>
                <a:schemeClr val="accent1"/>
              </a:buClr>
              <a:buFont typeface="Noto Sans Symbols"/>
              <a:buNone/>
              <a:defRPr sz="2600" b="1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853"/>
              </a:spcBef>
              <a:buClr>
                <a:srgbClr val="C0F942"/>
              </a:buClr>
              <a:buFont typeface="Noto Sans Symbols"/>
              <a:buNone/>
              <a:defRPr sz="2300" b="1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853"/>
              </a:spcBef>
              <a:buClr>
                <a:schemeClr val="accent1"/>
              </a:buClr>
              <a:buFont typeface="Noto Sans Symbols"/>
              <a:buNone/>
              <a:defRPr sz="2300" b="1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455"/>
              </a:spcBef>
              <a:buClr>
                <a:srgbClr val="C0F942"/>
              </a:buClr>
              <a:buFont typeface="Noto Sans Symbols"/>
              <a:buNone/>
              <a:defRPr sz="2300" b="1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455"/>
              </a:spcBef>
              <a:buClr>
                <a:schemeClr val="accent1"/>
              </a:buClr>
              <a:buFont typeface="Noto Sans Symbols"/>
              <a:buNone/>
              <a:defRPr sz="2300" b="1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455"/>
              </a:spcBef>
              <a:buClr>
                <a:srgbClr val="C0F942"/>
              </a:buClr>
              <a:buFont typeface="Noto Sans Symbols"/>
              <a:buNone/>
              <a:defRPr sz="2300" b="1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455"/>
              </a:spcBef>
              <a:buClr>
                <a:schemeClr val="accent1"/>
              </a:buClr>
              <a:buFont typeface="Noto Sans Symbols"/>
              <a:buNone/>
              <a:defRPr sz="2300" b="1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1053389" y="4494305"/>
            <a:ext cx="5357978" cy="4112343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487672" marR="0" lvl="0" indent="-341371" algn="l" rtl="0">
              <a:spcBef>
                <a:spcPts val="2844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767992" marR="0" lvl="5" indent="-217646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090850" marR="0" lvl="6" indent="-215389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411450" marR="0" lvl="7" indent="-210874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734306" marR="0" lvl="8" indent="-208615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3"/>
          </p:nvPr>
        </p:nvSpPr>
        <p:spPr>
          <a:xfrm>
            <a:off x="6587133" y="3174699"/>
            <a:ext cx="5357978" cy="1083733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b" anchorCtr="0"/>
          <a:lstStyle>
            <a:lvl1pPr marL="0" marR="0" lvl="0" indent="0" algn="ctr" rtl="0">
              <a:lnSpc>
                <a:spcPct val="108333"/>
              </a:lnSpc>
              <a:spcBef>
                <a:spcPts val="0"/>
              </a:spcBef>
              <a:buClr>
                <a:schemeClr val="accent1"/>
              </a:buClr>
              <a:buFont typeface="Noto Sans Symbols"/>
              <a:buNone/>
              <a:defRPr sz="3400" b="1" i="0" u="none" strike="noStrike" cap="none">
                <a:solidFill>
                  <a:schemeClr val="accen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853"/>
              </a:spcBef>
              <a:buClr>
                <a:srgbClr val="C0F942"/>
              </a:buClr>
              <a:buFont typeface="Noto Sans Symbols"/>
              <a:buNone/>
              <a:defRPr sz="2800" b="1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853"/>
              </a:spcBef>
              <a:buClr>
                <a:schemeClr val="accent1"/>
              </a:buClr>
              <a:buFont typeface="Noto Sans Symbols"/>
              <a:buNone/>
              <a:defRPr sz="2600" b="1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853"/>
              </a:spcBef>
              <a:buClr>
                <a:srgbClr val="C0F942"/>
              </a:buClr>
              <a:buFont typeface="Noto Sans Symbols"/>
              <a:buNone/>
              <a:defRPr sz="2300" b="1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853"/>
              </a:spcBef>
              <a:buClr>
                <a:schemeClr val="accent1"/>
              </a:buClr>
              <a:buFont typeface="Noto Sans Symbols"/>
              <a:buNone/>
              <a:defRPr sz="2300" b="1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455"/>
              </a:spcBef>
              <a:buClr>
                <a:srgbClr val="C0F942"/>
              </a:buClr>
              <a:buFont typeface="Noto Sans Symbols"/>
              <a:buNone/>
              <a:defRPr sz="2300" b="1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455"/>
              </a:spcBef>
              <a:buClr>
                <a:schemeClr val="accent1"/>
              </a:buClr>
              <a:buFont typeface="Noto Sans Symbols"/>
              <a:buNone/>
              <a:defRPr sz="2300" b="1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455"/>
              </a:spcBef>
              <a:buClr>
                <a:srgbClr val="C0F942"/>
              </a:buClr>
              <a:buFont typeface="Noto Sans Symbols"/>
              <a:buNone/>
              <a:defRPr sz="2300" b="1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455"/>
              </a:spcBef>
              <a:buClr>
                <a:schemeClr val="accent1"/>
              </a:buClr>
              <a:buFont typeface="Noto Sans Symbols"/>
              <a:buNone/>
              <a:defRPr sz="2300" b="1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4"/>
          </p:nvPr>
        </p:nvSpPr>
        <p:spPr>
          <a:xfrm>
            <a:off x="6587133" y="4494305"/>
            <a:ext cx="5357978" cy="4112343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487672" marR="0" lvl="0" indent="-341371" algn="l" rtl="0">
              <a:spcBef>
                <a:spcPts val="2844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767992" marR="0" lvl="5" indent="-217646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090850" marR="0" lvl="6" indent="-215389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411450" marR="0" lvl="7" indent="-210874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734306" marR="0" lvl="8" indent="-208615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dt" idx="10"/>
          </p:nvPr>
        </p:nvSpPr>
        <p:spPr>
          <a:xfrm>
            <a:off x="650241" y="9040143"/>
            <a:ext cx="3034452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l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ftr" idx="11"/>
          </p:nvPr>
        </p:nvSpPr>
        <p:spPr>
          <a:xfrm>
            <a:off x="8234115" y="9040143"/>
            <a:ext cx="4118187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6123094" y="9040143"/>
            <a:ext cx="758612" cy="519289"/>
          </a:xfrm>
          <a:prstGeom prst="rect">
            <a:avLst/>
          </a:prstGeom>
          <a:noFill/>
          <a:ln>
            <a:noFill/>
          </a:ln>
        </p:spPr>
        <p:txBody>
          <a:bodyPr lIns="130025" tIns="64995" rIns="130025" bIns="64995" anchor="ctr" anchorCtr="0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600" b="1" smtClean="0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rPr>
              <a:pPr algn="ctr">
                <a:buSzPct val="25000"/>
              </a:pPr>
              <a:t>‹#›</a:t>
            </a:fld>
            <a:endParaRPr lang="en-US" sz="1600" b="1">
              <a:solidFill>
                <a:srgbClr val="7F7F7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Content, Top and Bottom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650240" y="490866"/>
            <a:ext cx="11704320" cy="1625600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Lustria"/>
              <a:buNone/>
              <a:defRPr sz="65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indent="0">
              <a:spcBef>
                <a:spcPts val="0"/>
              </a:spcBef>
              <a:buNone/>
              <a:defRPr sz="2600"/>
            </a:lvl2pPr>
            <a:lvl3pPr lvl="2" indent="0">
              <a:spcBef>
                <a:spcPts val="0"/>
              </a:spcBef>
              <a:buNone/>
              <a:defRPr sz="2600"/>
            </a:lvl3pPr>
            <a:lvl4pPr lvl="3" indent="0">
              <a:spcBef>
                <a:spcPts val="0"/>
              </a:spcBef>
              <a:buNone/>
              <a:defRPr sz="2600"/>
            </a:lvl4pPr>
            <a:lvl5pPr lvl="4" indent="0">
              <a:spcBef>
                <a:spcPts val="0"/>
              </a:spcBef>
              <a:buNone/>
              <a:defRPr sz="2600"/>
            </a:lvl5pPr>
            <a:lvl6pPr lvl="5" indent="0">
              <a:spcBef>
                <a:spcPts val="0"/>
              </a:spcBef>
              <a:buNone/>
              <a:defRPr sz="2600"/>
            </a:lvl6pPr>
            <a:lvl7pPr lvl="6" indent="0">
              <a:spcBef>
                <a:spcPts val="0"/>
              </a:spcBef>
              <a:buNone/>
              <a:defRPr sz="2600"/>
            </a:lvl7pPr>
            <a:lvl8pPr lvl="7" indent="0">
              <a:spcBef>
                <a:spcPts val="0"/>
              </a:spcBef>
              <a:buNone/>
              <a:defRPr sz="2600"/>
            </a:lvl8pPr>
            <a:lvl9pPr lvl="8" indent="0">
              <a:spcBef>
                <a:spcPts val="0"/>
              </a:spcBef>
              <a:buNone/>
              <a:defRPr sz="26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1083733" y="3960143"/>
            <a:ext cx="10889262" cy="2210815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487672" marR="0" lvl="0" indent="-341371" algn="l" rtl="0">
              <a:spcBef>
                <a:spcPts val="2844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923777" marR="0" lvl="5" indent="-357176" algn="l" rtl="0">
              <a:spcBef>
                <a:spcPts val="512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411450" marR="0" lvl="6" indent="-357176" algn="l" rtl="0">
              <a:spcBef>
                <a:spcPts val="512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901379" marR="0" lvl="7" indent="-359431" algn="l" rtl="0">
              <a:spcBef>
                <a:spcPts val="512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4391310" marR="0" lvl="8" indent="-343629" algn="l" rtl="0">
              <a:spcBef>
                <a:spcPts val="512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650241" y="9040143"/>
            <a:ext cx="3034452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l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8234115" y="9040143"/>
            <a:ext cx="4118187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123094" y="9040143"/>
            <a:ext cx="758612" cy="519289"/>
          </a:xfrm>
          <a:prstGeom prst="rect">
            <a:avLst/>
          </a:prstGeom>
          <a:noFill/>
          <a:ln>
            <a:noFill/>
          </a:ln>
        </p:spPr>
        <p:txBody>
          <a:bodyPr lIns="130025" tIns="64995" rIns="130025" bIns="64995" anchor="ctr" anchorCtr="0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600" b="1" smtClean="0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rPr>
              <a:pPr algn="ctr">
                <a:buSzPct val="25000"/>
              </a:pPr>
              <a:t>‹#›</a:t>
            </a:fld>
            <a:endParaRPr lang="en-US" sz="1600" b="1">
              <a:solidFill>
                <a:srgbClr val="7F7F7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53" name="Shape 53"/>
          <p:cNvSpPr txBox="1">
            <a:spLocks noGrp="1"/>
          </p:cNvSpPr>
          <p:nvPr>
            <p:ph type="body" idx="2"/>
          </p:nvPr>
        </p:nvSpPr>
        <p:spPr>
          <a:xfrm>
            <a:off x="1083733" y="6395832"/>
            <a:ext cx="10889262" cy="2210815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487672" marR="0" lvl="0" indent="-341371" algn="l" rtl="0">
              <a:spcBef>
                <a:spcPts val="2844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923777" marR="0" lvl="5" indent="-357176" algn="l" rtl="0">
              <a:spcBef>
                <a:spcPts val="512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411450" marR="0" lvl="6" indent="-357176" algn="l" rtl="0">
              <a:spcBef>
                <a:spcPts val="512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901379" marR="0" lvl="7" indent="-359431" algn="l" rtl="0">
              <a:spcBef>
                <a:spcPts val="512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4391310" marR="0" lvl="8" indent="-343629" algn="l" rtl="0">
              <a:spcBef>
                <a:spcPts val="512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nten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650240" y="490866"/>
            <a:ext cx="11704320" cy="1625600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Lustria"/>
              <a:buNone/>
              <a:defRPr sz="65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indent="0">
              <a:spcBef>
                <a:spcPts val="0"/>
              </a:spcBef>
              <a:buNone/>
              <a:defRPr sz="2600"/>
            </a:lvl2pPr>
            <a:lvl3pPr lvl="2" indent="0">
              <a:spcBef>
                <a:spcPts val="0"/>
              </a:spcBef>
              <a:buNone/>
              <a:defRPr sz="2600"/>
            </a:lvl3pPr>
            <a:lvl4pPr lvl="3" indent="0">
              <a:spcBef>
                <a:spcPts val="0"/>
              </a:spcBef>
              <a:buNone/>
              <a:defRPr sz="2600"/>
            </a:lvl4pPr>
            <a:lvl5pPr lvl="4" indent="0">
              <a:spcBef>
                <a:spcPts val="0"/>
              </a:spcBef>
              <a:buNone/>
              <a:defRPr sz="2600"/>
            </a:lvl5pPr>
            <a:lvl6pPr lvl="5" indent="0">
              <a:spcBef>
                <a:spcPts val="0"/>
              </a:spcBef>
              <a:buNone/>
              <a:defRPr sz="2600"/>
            </a:lvl6pPr>
            <a:lvl7pPr lvl="6" indent="0">
              <a:spcBef>
                <a:spcPts val="0"/>
              </a:spcBef>
              <a:buNone/>
              <a:defRPr sz="2600"/>
            </a:lvl7pPr>
            <a:lvl8pPr lvl="7" indent="0">
              <a:spcBef>
                <a:spcPts val="0"/>
              </a:spcBef>
              <a:buNone/>
              <a:defRPr sz="2600"/>
            </a:lvl8pPr>
            <a:lvl9pPr lvl="8" indent="0">
              <a:spcBef>
                <a:spcPts val="0"/>
              </a:spcBef>
              <a:buNone/>
              <a:defRPr sz="26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593432" y="3960143"/>
            <a:ext cx="5357978" cy="2210815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487672" marR="0" lvl="0" indent="-341371" algn="l" rtl="0">
              <a:spcBef>
                <a:spcPts val="2844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767992" marR="0" lvl="5" indent="-199584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090850" marR="0" lvl="6" indent="-197327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411450" marR="0" lvl="7" indent="-192812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734306" marR="0" lvl="8" indent="-208615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650241" y="9040143"/>
            <a:ext cx="3034452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l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8234115" y="9040143"/>
            <a:ext cx="4118187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6123094" y="9040143"/>
            <a:ext cx="758612" cy="519289"/>
          </a:xfrm>
          <a:prstGeom prst="rect">
            <a:avLst/>
          </a:prstGeom>
          <a:noFill/>
          <a:ln>
            <a:noFill/>
          </a:ln>
        </p:spPr>
        <p:txBody>
          <a:bodyPr lIns="130025" tIns="64995" rIns="130025" bIns="64995" anchor="ctr" anchorCtr="0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600" b="1" smtClean="0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rPr>
              <a:pPr algn="ctr">
                <a:buSzPct val="25000"/>
              </a:pPr>
              <a:t>‹#›</a:t>
            </a:fld>
            <a:endParaRPr lang="en-US" sz="1600" b="1">
              <a:solidFill>
                <a:srgbClr val="7F7F7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6593432" y="6395832"/>
            <a:ext cx="5357978" cy="2210815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487672" marR="0" lvl="0" indent="-341371" algn="l" rtl="0">
              <a:spcBef>
                <a:spcPts val="2844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767992" marR="0" lvl="5" indent="-217646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090850" marR="0" lvl="6" indent="-215389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411450" marR="0" lvl="7" indent="-210874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734306" marR="0" lvl="8" indent="-208615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3"/>
          </p:nvPr>
        </p:nvSpPr>
        <p:spPr>
          <a:xfrm>
            <a:off x="1053389" y="3960143"/>
            <a:ext cx="5357978" cy="4626186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487672" marR="0" lvl="0" indent="-341371" algn="l" rtl="0">
              <a:spcBef>
                <a:spcPts val="2844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767992" marR="0" lvl="5" indent="-217646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090850" marR="0" lvl="6" indent="-215389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411450" marR="0" lvl="7" indent="-210874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734306" marR="0" lvl="8" indent="-208615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650240" y="490866"/>
            <a:ext cx="11704320" cy="1625600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Lustria"/>
              <a:buNone/>
              <a:defRPr sz="65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indent="0">
              <a:spcBef>
                <a:spcPts val="0"/>
              </a:spcBef>
              <a:buNone/>
              <a:defRPr sz="2600"/>
            </a:lvl2pPr>
            <a:lvl3pPr lvl="2" indent="0">
              <a:spcBef>
                <a:spcPts val="0"/>
              </a:spcBef>
              <a:buNone/>
              <a:defRPr sz="2600"/>
            </a:lvl3pPr>
            <a:lvl4pPr lvl="3" indent="0">
              <a:spcBef>
                <a:spcPts val="0"/>
              </a:spcBef>
              <a:buNone/>
              <a:defRPr sz="2600"/>
            </a:lvl4pPr>
            <a:lvl5pPr lvl="4" indent="0">
              <a:spcBef>
                <a:spcPts val="0"/>
              </a:spcBef>
              <a:buNone/>
              <a:defRPr sz="2600"/>
            </a:lvl5pPr>
            <a:lvl6pPr lvl="5" indent="0">
              <a:spcBef>
                <a:spcPts val="0"/>
              </a:spcBef>
              <a:buNone/>
              <a:defRPr sz="2600"/>
            </a:lvl6pPr>
            <a:lvl7pPr lvl="6" indent="0">
              <a:spcBef>
                <a:spcPts val="0"/>
              </a:spcBef>
              <a:buNone/>
              <a:defRPr sz="2600"/>
            </a:lvl7pPr>
            <a:lvl8pPr lvl="7" indent="0">
              <a:spcBef>
                <a:spcPts val="0"/>
              </a:spcBef>
              <a:buNone/>
              <a:defRPr sz="2600"/>
            </a:lvl8pPr>
            <a:lvl9pPr lvl="8" indent="0">
              <a:spcBef>
                <a:spcPts val="0"/>
              </a:spcBef>
              <a:buNone/>
              <a:defRPr sz="26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593432" y="3960143"/>
            <a:ext cx="5357978" cy="2210815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487672" marR="0" lvl="0" indent="-341371" algn="l" rtl="0">
              <a:spcBef>
                <a:spcPts val="2844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767992" marR="0" lvl="5" indent="-199584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090850" marR="0" lvl="6" indent="-197327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411450" marR="0" lvl="7" indent="-192812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734306" marR="0" lvl="8" indent="-208615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650241" y="9040143"/>
            <a:ext cx="3034452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l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8234115" y="9040143"/>
            <a:ext cx="4118187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6123094" y="9040143"/>
            <a:ext cx="758612" cy="519289"/>
          </a:xfrm>
          <a:prstGeom prst="rect">
            <a:avLst/>
          </a:prstGeom>
          <a:noFill/>
          <a:ln>
            <a:noFill/>
          </a:ln>
        </p:spPr>
        <p:txBody>
          <a:bodyPr lIns="130025" tIns="64995" rIns="130025" bIns="64995" anchor="ctr" anchorCtr="0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600" b="1" smtClean="0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rPr>
              <a:pPr algn="ctr">
                <a:buSzPct val="25000"/>
              </a:pPr>
              <a:t>‹#›</a:t>
            </a:fld>
            <a:endParaRPr lang="en-US" sz="1600" b="1">
              <a:solidFill>
                <a:srgbClr val="7F7F7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body" idx="2"/>
          </p:nvPr>
        </p:nvSpPr>
        <p:spPr>
          <a:xfrm>
            <a:off x="6593432" y="6395832"/>
            <a:ext cx="5357978" cy="2210815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487672" marR="0" lvl="0" indent="-341371" algn="l" rtl="0">
              <a:spcBef>
                <a:spcPts val="2844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767992" marR="0" lvl="5" indent="-217646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090850" marR="0" lvl="6" indent="-215389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411450" marR="0" lvl="7" indent="-210874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734306" marR="0" lvl="8" indent="-208615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3"/>
          </p:nvPr>
        </p:nvSpPr>
        <p:spPr>
          <a:xfrm>
            <a:off x="1052124" y="3960143"/>
            <a:ext cx="5357978" cy="2210815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487672" marR="0" lvl="0" indent="-341371" algn="l" rtl="0">
              <a:spcBef>
                <a:spcPts val="2844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767992" marR="0" lvl="5" indent="-199584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090850" marR="0" lvl="6" indent="-197327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411450" marR="0" lvl="7" indent="-192812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734306" marR="0" lvl="8" indent="-208615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4"/>
          </p:nvPr>
        </p:nvSpPr>
        <p:spPr>
          <a:xfrm>
            <a:off x="1052124" y="6395832"/>
            <a:ext cx="5357978" cy="2210815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487672" marR="0" lvl="0" indent="-341371" algn="l" rtl="0">
              <a:spcBef>
                <a:spcPts val="2844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767992" marR="0" lvl="5" indent="-217646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090850" marR="0" lvl="6" indent="-215389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411450" marR="0" lvl="7" indent="-210874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734306" marR="0" lvl="8" indent="-208615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650240" y="490866"/>
            <a:ext cx="11704320" cy="1625600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Lustria"/>
              <a:buNone/>
              <a:defRPr sz="65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indent="0">
              <a:spcBef>
                <a:spcPts val="0"/>
              </a:spcBef>
              <a:buNone/>
              <a:defRPr sz="2600"/>
            </a:lvl2pPr>
            <a:lvl3pPr lvl="2" indent="0">
              <a:spcBef>
                <a:spcPts val="0"/>
              </a:spcBef>
              <a:buNone/>
              <a:defRPr sz="2600"/>
            </a:lvl3pPr>
            <a:lvl4pPr lvl="3" indent="0">
              <a:spcBef>
                <a:spcPts val="0"/>
              </a:spcBef>
              <a:buNone/>
              <a:defRPr sz="2600"/>
            </a:lvl4pPr>
            <a:lvl5pPr lvl="4" indent="0">
              <a:spcBef>
                <a:spcPts val="0"/>
              </a:spcBef>
              <a:buNone/>
              <a:defRPr sz="2600"/>
            </a:lvl5pPr>
            <a:lvl6pPr lvl="5" indent="0">
              <a:spcBef>
                <a:spcPts val="0"/>
              </a:spcBef>
              <a:buNone/>
              <a:defRPr sz="2600"/>
            </a:lvl6pPr>
            <a:lvl7pPr lvl="6" indent="0">
              <a:spcBef>
                <a:spcPts val="0"/>
              </a:spcBef>
              <a:buNone/>
              <a:defRPr sz="2600"/>
            </a:lvl7pPr>
            <a:lvl8pPr lvl="7" indent="0">
              <a:spcBef>
                <a:spcPts val="0"/>
              </a:spcBef>
              <a:buNone/>
              <a:defRPr sz="2600"/>
            </a:lvl8pPr>
            <a:lvl9pPr lvl="8" indent="0">
              <a:spcBef>
                <a:spcPts val="0"/>
              </a:spcBef>
              <a:buNone/>
              <a:defRPr sz="2600"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650241" y="9040143"/>
            <a:ext cx="3034452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l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8234115" y="9040143"/>
            <a:ext cx="4118187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6123094" y="9040143"/>
            <a:ext cx="758612" cy="519289"/>
          </a:xfrm>
          <a:prstGeom prst="rect">
            <a:avLst/>
          </a:prstGeom>
          <a:noFill/>
          <a:ln>
            <a:noFill/>
          </a:ln>
        </p:spPr>
        <p:txBody>
          <a:bodyPr lIns="130025" tIns="64995" rIns="130025" bIns="64995" anchor="ctr" anchorCtr="0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600" b="1" smtClean="0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rPr>
              <a:pPr algn="ctr">
                <a:buSzPct val="25000"/>
              </a:pPr>
              <a:t>‹#›</a:t>
            </a:fld>
            <a:endParaRPr lang="en-US" sz="1600" b="1">
              <a:solidFill>
                <a:srgbClr val="7F7F7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650241" y="9040143"/>
            <a:ext cx="3034452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l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8234115" y="9040143"/>
            <a:ext cx="4118187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6123094" y="9040143"/>
            <a:ext cx="758612" cy="519289"/>
          </a:xfrm>
          <a:prstGeom prst="rect">
            <a:avLst/>
          </a:prstGeom>
          <a:noFill/>
          <a:ln>
            <a:noFill/>
          </a:ln>
        </p:spPr>
        <p:txBody>
          <a:bodyPr lIns="130025" tIns="64995" rIns="130025" bIns="64995" anchor="ctr" anchorCtr="0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600" b="1" smtClean="0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rPr>
              <a:pPr algn="ctr">
                <a:buSzPct val="25000"/>
              </a:pPr>
              <a:t>‹#›</a:t>
            </a:fld>
            <a:endParaRPr lang="en-US" sz="1600" b="1">
              <a:solidFill>
                <a:srgbClr val="7F7F7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650239" y="541869"/>
            <a:ext cx="4991549" cy="3142825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b" anchorCtr="0"/>
          <a:lstStyle>
            <a:lvl1pPr marL="0" marR="0" lvl="0" indent="0" algn="l" rtl="0">
              <a:spcBef>
                <a:spcPts val="0"/>
              </a:spcBef>
              <a:buClr>
                <a:schemeClr val="lt1"/>
              </a:buClr>
              <a:buFont typeface="Lustria"/>
              <a:buNone/>
              <a:defRPr sz="63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indent="0">
              <a:spcBef>
                <a:spcPts val="0"/>
              </a:spcBef>
              <a:buNone/>
              <a:defRPr sz="2600"/>
            </a:lvl2pPr>
            <a:lvl3pPr lvl="2" indent="0">
              <a:spcBef>
                <a:spcPts val="0"/>
              </a:spcBef>
              <a:buNone/>
              <a:defRPr sz="2600"/>
            </a:lvl3pPr>
            <a:lvl4pPr lvl="3" indent="0">
              <a:spcBef>
                <a:spcPts val="0"/>
              </a:spcBef>
              <a:buNone/>
              <a:defRPr sz="2600"/>
            </a:lvl4pPr>
            <a:lvl5pPr lvl="4" indent="0">
              <a:spcBef>
                <a:spcPts val="0"/>
              </a:spcBef>
              <a:buNone/>
              <a:defRPr sz="2600"/>
            </a:lvl5pPr>
            <a:lvl6pPr lvl="5" indent="0">
              <a:spcBef>
                <a:spcPts val="0"/>
              </a:spcBef>
              <a:buNone/>
              <a:defRPr sz="2600"/>
            </a:lvl6pPr>
            <a:lvl7pPr lvl="6" indent="0">
              <a:spcBef>
                <a:spcPts val="0"/>
              </a:spcBef>
              <a:buNone/>
              <a:defRPr sz="2600"/>
            </a:lvl7pPr>
            <a:lvl8pPr lvl="7" indent="0">
              <a:spcBef>
                <a:spcPts val="0"/>
              </a:spcBef>
              <a:buNone/>
              <a:defRPr sz="2600"/>
            </a:lvl8pPr>
            <a:lvl9pPr lvl="8" indent="0">
              <a:spcBef>
                <a:spcPts val="0"/>
              </a:spcBef>
              <a:buNone/>
              <a:defRPr sz="2600"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7152640" y="388338"/>
            <a:ext cx="5201920" cy="8324426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487672" marR="0" lvl="0" indent="-308859" algn="l" rtl="0">
              <a:spcBef>
                <a:spcPts val="2844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31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25115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767992" marR="0" lvl="5" indent="-199584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090850" marR="0" lvl="6" indent="-197327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411450" marR="0" lvl="7" indent="-192812" algn="l" rtl="0">
              <a:spcBef>
                <a:spcPts val="455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734306" marR="0" lvl="8" indent="-208615" algn="l" rtl="0">
              <a:spcBef>
                <a:spcPts val="455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2"/>
          </p:nvPr>
        </p:nvSpPr>
        <p:spPr>
          <a:xfrm>
            <a:off x="650239" y="3767568"/>
            <a:ext cx="4991549" cy="4818762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0" marR="0" lvl="0" indent="0" algn="l" rtl="0">
              <a:spcBef>
                <a:spcPts val="853"/>
              </a:spcBef>
              <a:buClr>
                <a:schemeClr val="accent1"/>
              </a:buClr>
              <a:buFont typeface="Noto Sans Symbols"/>
              <a:buNone/>
              <a:defRPr sz="28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853"/>
              </a:spcBef>
              <a:buClr>
                <a:srgbClr val="C0F942"/>
              </a:buClr>
              <a:buFont typeface="Noto Sans Symbols"/>
              <a:buNone/>
              <a:defRPr sz="17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853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853"/>
              </a:spcBef>
              <a:buClr>
                <a:srgbClr val="C0F942"/>
              </a:buClr>
              <a:buFont typeface="Noto Sans Symbols"/>
              <a:buNone/>
              <a:defRPr sz="1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853"/>
              </a:spcBef>
              <a:buClr>
                <a:schemeClr val="accent1"/>
              </a:buClr>
              <a:buFont typeface="Noto Sans Symbols"/>
              <a:buNone/>
              <a:defRPr sz="1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256"/>
              </a:spcBef>
              <a:buClr>
                <a:srgbClr val="C0F942"/>
              </a:buClr>
              <a:buFont typeface="Noto Sans Symbols"/>
              <a:buNone/>
              <a:defRPr sz="1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256"/>
              </a:spcBef>
              <a:buClr>
                <a:schemeClr val="accent1"/>
              </a:buClr>
              <a:buFont typeface="Noto Sans Symbols"/>
              <a:buNone/>
              <a:defRPr sz="1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256"/>
              </a:spcBef>
              <a:buClr>
                <a:srgbClr val="C0F942"/>
              </a:buClr>
              <a:buFont typeface="Noto Sans Symbols"/>
              <a:buNone/>
              <a:defRPr sz="1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256"/>
              </a:spcBef>
              <a:buClr>
                <a:schemeClr val="accent1"/>
              </a:buClr>
              <a:buFont typeface="Noto Sans Symbols"/>
              <a:buNone/>
              <a:defRPr sz="1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dt" idx="10"/>
          </p:nvPr>
        </p:nvSpPr>
        <p:spPr>
          <a:xfrm>
            <a:off x="650241" y="9040143"/>
            <a:ext cx="3034452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l" rtl="0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5" name="Shape 85"/>
          <p:cNvSpPr txBox="1">
            <a:spLocks noGrp="1"/>
          </p:cNvSpPr>
          <p:nvPr>
            <p:ph type="ftr" idx="11"/>
          </p:nvPr>
        </p:nvSpPr>
        <p:spPr>
          <a:xfrm>
            <a:off x="8234115" y="9040143"/>
            <a:ext cx="4118187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6123094" y="9040143"/>
            <a:ext cx="758612" cy="519289"/>
          </a:xfrm>
          <a:prstGeom prst="rect">
            <a:avLst/>
          </a:prstGeom>
          <a:noFill/>
          <a:ln>
            <a:noFill/>
          </a:ln>
        </p:spPr>
        <p:txBody>
          <a:bodyPr lIns="130025" tIns="64995" rIns="130025" bIns="64995" anchor="ctr" anchorCtr="0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600" b="1" smtClean="0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rPr>
              <a:pPr algn="ctr">
                <a:buSzPct val="25000"/>
              </a:pPr>
              <a:t>‹#›</a:t>
            </a:fld>
            <a:endParaRPr lang="en-US" sz="1600" b="1">
              <a:solidFill>
                <a:srgbClr val="7F7F7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icture with Caption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7184249" y="541869"/>
            <a:ext cx="5170310" cy="3142825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Lustria"/>
              <a:buNone/>
              <a:defRPr sz="63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indent="0">
              <a:spcBef>
                <a:spcPts val="0"/>
              </a:spcBef>
              <a:buNone/>
              <a:defRPr sz="2600"/>
            </a:lvl2pPr>
            <a:lvl3pPr lvl="2" indent="0">
              <a:spcBef>
                <a:spcPts val="0"/>
              </a:spcBef>
              <a:buNone/>
              <a:defRPr sz="2600"/>
            </a:lvl3pPr>
            <a:lvl4pPr lvl="3" indent="0">
              <a:spcBef>
                <a:spcPts val="0"/>
              </a:spcBef>
              <a:buNone/>
              <a:defRPr sz="2600"/>
            </a:lvl4pPr>
            <a:lvl5pPr lvl="4" indent="0">
              <a:spcBef>
                <a:spcPts val="0"/>
              </a:spcBef>
              <a:buNone/>
              <a:defRPr sz="2600"/>
            </a:lvl5pPr>
            <a:lvl6pPr lvl="5" indent="0">
              <a:spcBef>
                <a:spcPts val="0"/>
              </a:spcBef>
              <a:buNone/>
              <a:defRPr sz="2600"/>
            </a:lvl6pPr>
            <a:lvl7pPr lvl="6" indent="0">
              <a:spcBef>
                <a:spcPts val="0"/>
              </a:spcBef>
              <a:buNone/>
              <a:defRPr sz="2600"/>
            </a:lvl7pPr>
            <a:lvl8pPr lvl="7" indent="0">
              <a:spcBef>
                <a:spcPts val="0"/>
              </a:spcBef>
              <a:buNone/>
              <a:defRPr sz="2600"/>
            </a:lvl8pPr>
            <a:lvl9pPr lvl="8" indent="0">
              <a:spcBef>
                <a:spcPts val="0"/>
              </a:spcBef>
              <a:buNone/>
              <a:defRPr sz="2600"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7184249" y="3767565"/>
            <a:ext cx="5170310" cy="4985836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0" marR="0" lvl="0" indent="0" algn="l" rtl="0">
              <a:spcBef>
                <a:spcPts val="853"/>
              </a:spcBef>
              <a:buClr>
                <a:schemeClr val="accent1"/>
              </a:buClr>
              <a:buFont typeface="Noto Sans Symbols"/>
              <a:buNone/>
              <a:defRPr sz="2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853"/>
              </a:spcBef>
              <a:buClr>
                <a:srgbClr val="C0F942"/>
              </a:buClr>
              <a:buFont typeface="Noto Sans Symbols"/>
              <a:buNone/>
              <a:defRPr sz="17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853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853"/>
              </a:spcBef>
              <a:buClr>
                <a:srgbClr val="C0F942"/>
              </a:buClr>
              <a:buFont typeface="Noto Sans Symbols"/>
              <a:buNone/>
              <a:defRPr sz="1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853"/>
              </a:spcBef>
              <a:buClr>
                <a:schemeClr val="accent1"/>
              </a:buClr>
              <a:buFont typeface="Noto Sans Symbols"/>
              <a:buNone/>
              <a:defRPr sz="1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256"/>
              </a:spcBef>
              <a:buClr>
                <a:srgbClr val="C0F942"/>
              </a:buClr>
              <a:buFont typeface="Noto Sans Symbols"/>
              <a:buNone/>
              <a:defRPr sz="1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256"/>
              </a:spcBef>
              <a:buClr>
                <a:schemeClr val="accent1"/>
              </a:buClr>
              <a:buFont typeface="Noto Sans Symbols"/>
              <a:buNone/>
              <a:defRPr sz="1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256"/>
              </a:spcBef>
              <a:buClr>
                <a:srgbClr val="C0F942"/>
              </a:buClr>
              <a:buFont typeface="Noto Sans Symbols"/>
              <a:buNone/>
              <a:defRPr sz="1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256"/>
              </a:spcBef>
              <a:buClr>
                <a:schemeClr val="accent1"/>
              </a:buClr>
              <a:buFont typeface="Noto Sans Symbols"/>
              <a:buNone/>
              <a:defRPr sz="1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dt" idx="10"/>
          </p:nvPr>
        </p:nvSpPr>
        <p:spPr>
          <a:xfrm>
            <a:off x="650241" y="9040143"/>
            <a:ext cx="3034452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l" rtl="0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1" name="Shape 91"/>
          <p:cNvSpPr txBox="1">
            <a:spLocks noGrp="1"/>
          </p:cNvSpPr>
          <p:nvPr>
            <p:ph type="ftr" idx="11"/>
          </p:nvPr>
        </p:nvSpPr>
        <p:spPr>
          <a:xfrm>
            <a:off x="8234115" y="9040143"/>
            <a:ext cx="4118187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6123094" y="9040143"/>
            <a:ext cx="758612" cy="519289"/>
          </a:xfrm>
          <a:prstGeom prst="rect">
            <a:avLst/>
          </a:prstGeom>
          <a:noFill/>
          <a:ln>
            <a:noFill/>
          </a:ln>
        </p:spPr>
        <p:txBody>
          <a:bodyPr lIns="130025" tIns="64995" rIns="130025" bIns="64995" anchor="ctr" anchorCtr="0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600" b="1" smtClean="0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rPr>
              <a:pPr algn="ctr">
                <a:buSzPct val="25000"/>
              </a:pPr>
              <a:t>‹#›</a:t>
            </a:fld>
            <a:endParaRPr lang="en-US" sz="1600" b="1">
              <a:solidFill>
                <a:srgbClr val="7F7F7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93" name="Shape 93"/>
          <p:cNvSpPr>
            <a:spLocks noGrp="1"/>
          </p:cNvSpPr>
          <p:nvPr>
            <p:ph type="pic" idx="2"/>
          </p:nvPr>
        </p:nvSpPr>
        <p:spPr>
          <a:xfrm>
            <a:off x="325121" y="1625601"/>
            <a:ext cx="6068905" cy="6068905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30025" tIns="130025" rIns="130025" bIns="130025" anchor="t" anchorCtr="0"/>
          <a:lstStyle>
            <a:lvl1pPr marL="0" marR="0" lvl="0" indent="0" algn="l" rtl="0">
              <a:spcBef>
                <a:spcPts val="2844"/>
              </a:spcBef>
              <a:buClr>
                <a:schemeClr val="accent1"/>
              </a:buClr>
              <a:buFont typeface="Noto Sans Symbols"/>
              <a:buNone/>
              <a:defRPr sz="31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25115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923777" marR="0" lvl="5" indent="-357176" algn="l" rtl="0">
              <a:spcBef>
                <a:spcPts val="512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411450" marR="0" lvl="6" indent="-357176" algn="l" rtl="0">
              <a:spcBef>
                <a:spcPts val="512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901379" marR="0" lvl="7" indent="-359431" algn="l" rtl="0">
              <a:spcBef>
                <a:spcPts val="512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4391310" marR="0" lvl="8" indent="-343629" algn="l" rtl="0">
              <a:spcBef>
                <a:spcPts val="512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s with Caption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7184249" y="541869"/>
            <a:ext cx="5170310" cy="3142825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Lustria"/>
              <a:buNone/>
              <a:defRPr sz="63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indent="0">
              <a:spcBef>
                <a:spcPts val="0"/>
              </a:spcBef>
              <a:buNone/>
              <a:defRPr sz="2600"/>
            </a:lvl2pPr>
            <a:lvl3pPr lvl="2" indent="0">
              <a:spcBef>
                <a:spcPts val="0"/>
              </a:spcBef>
              <a:buNone/>
              <a:defRPr sz="2600"/>
            </a:lvl3pPr>
            <a:lvl4pPr lvl="3" indent="0">
              <a:spcBef>
                <a:spcPts val="0"/>
              </a:spcBef>
              <a:buNone/>
              <a:defRPr sz="2600"/>
            </a:lvl4pPr>
            <a:lvl5pPr lvl="4" indent="0">
              <a:spcBef>
                <a:spcPts val="0"/>
              </a:spcBef>
              <a:buNone/>
              <a:defRPr sz="2600"/>
            </a:lvl5pPr>
            <a:lvl6pPr lvl="5" indent="0">
              <a:spcBef>
                <a:spcPts val="0"/>
              </a:spcBef>
              <a:buNone/>
              <a:defRPr sz="2600"/>
            </a:lvl6pPr>
            <a:lvl7pPr lvl="6" indent="0">
              <a:spcBef>
                <a:spcPts val="0"/>
              </a:spcBef>
              <a:buNone/>
              <a:defRPr sz="2600"/>
            </a:lvl7pPr>
            <a:lvl8pPr lvl="7" indent="0">
              <a:spcBef>
                <a:spcPts val="0"/>
              </a:spcBef>
              <a:buNone/>
              <a:defRPr sz="2600"/>
            </a:lvl8pPr>
            <a:lvl9pPr lvl="8" indent="0">
              <a:spcBef>
                <a:spcPts val="0"/>
              </a:spcBef>
              <a:buNone/>
              <a:defRPr sz="2600"/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184249" y="3767565"/>
            <a:ext cx="5170310" cy="4985836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0" marR="0" lvl="0" indent="0" algn="l" rtl="0">
              <a:spcBef>
                <a:spcPts val="853"/>
              </a:spcBef>
              <a:buClr>
                <a:schemeClr val="accent1"/>
              </a:buClr>
              <a:buFont typeface="Noto Sans Symbols"/>
              <a:buNone/>
              <a:defRPr sz="2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853"/>
              </a:spcBef>
              <a:buClr>
                <a:srgbClr val="C0F942"/>
              </a:buClr>
              <a:buFont typeface="Noto Sans Symbols"/>
              <a:buNone/>
              <a:defRPr sz="17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853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853"/>
              </a:spcBef>
              <a:buClr>
                <a:srgbClr val="C0F942"/>
              </a:buClr>
              <a:buFont typeface="Noto Sans Symbols"/>
              <a:buNone/>
              <a:defRPr sz="1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853"/>
              </a:spcBef>
              <a:buClr>
                <a:schemeClr val="accent1"/>
              </a:buClr>
              <a:buFont typeface="Noto Sans Symbols"/>
              <a:buNone/>
              <a:defRPr sz="1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256"/>
              </a:spcBef>
              <a:buClr>
                <a:srgbClr val="C0F942"/>
              </a:buClr>
              <a:buFont typeface="Noto Sans Symbols"/>
              <a:buNone/>
              <a:defRPr sz="1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256"/>
              </a:spcBef>
              <a:buClr>
                <a:schemeClr val="accent1"/>
              </a:buClr>
              <a:buFont typeface="Noto Sans Symbols"/>
              <a:buNone/>
              <a:defRPr sz="1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256"/>
              </a:spcBef>
              <a:buClr>
                <a:srgbClr val="C0F942"/>
              </a:buClr>
              <a:buFont typeface="Noto Sans Symbols"/>
              <a:buNone/>
              <a:defRPr sz="1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256"/>
              </a:spcBef>
              <a:buClr>
                <a:schemeClr val="accent1"/>
              </a:buClr>
              <a:buFont typeface="Noto Sans Symbols"/>
              <a:buNone/>
              <a:defRPr sz="13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dt" idx="10"/>
          </p:nvPr>
        </p:nvSpPr>
        <p:spPr>
          <a:xfrm>
            <a:off x="650241" y="9040143"/>
            <a:ext cx="3034452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l" rtl="0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ftr" idx="11"/>
          </p:nvPr>
        </p:nvSpPr>
        <p:spPr>
          <a:xfrm>
            <a:off x="8234115" y="9040143"/>
            <a:ext cx="4118187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6123094" y="9040143"/>
            <a:ext cx="758612" cy="519289"/>
          </a:xfrm>
          <a:prstGeom prst="rect">
            <a:avLst/>
          </a:prstGeom>
          <a:noFill/>
          <a:ln>
            <a:noFill/>
          </a:ln>
        </p:spPr>
        <p:txBody>
          <a:bodyPr lIns="130025" tIns="64995" rIns="130025" bIns="64995" anchor="ctr" anchorCtr="0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600" b="1" smtClean="0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rPr>
              <a:pPr algn="ctr">
                <a:buSzPct val="25000"/>
              </a:pPr>
              <a:t>‹#›</a:t>
            </a:fld>
            <a:endParaRPr lang="en-US" sz="1600" b="1">
              <a:solidFill>
                <a:srgbClr val="7F7F7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00" name="Shape 100"/>
          <p:cNvSpPr>
            <a:spLocks noGrp="1"/>
          </p:cNvSpPr>
          <p:nvPr>
            <p:ph type="pic" idx="2"/>
          </p:nvPr>
        </p:nvSpPr>
        <p:spPr>
          <a:xfrm>
            <a:off x="1408854" y="3684694"/>
            <a:ext cx="4985173" cy="4985173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30025" tIns="130025" rIns="130025" bIns="130025" anchor="t" anchorCtr="0"/>
          <a:lstStyle>
            <a:lvl1pPr marL="0" marR="0" lvl="0" indent="0" algn="l" rtl="0">
              <a:spcBef>
                <a:spcPts val="2844"/>
              </a:spcBef>
              <a:buClr>
                <a:schemeClr val="accent1"/>
              </a:buClr>
              <a:buFont typeface="Noto Sans Symbols"/>
              <a:buNone/>
              <a:defRPr sz="31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25115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923777" marR="0" lvl="5" indent="-357176" algn="l" rtl="0">
              <a:spcBef>
                <a:spcPts val="512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411450" marR="0" lvl="6" indent="-357176" algn="l" rtl="0">
              <a:spcBef>
                <a:spcPts val="512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901379" marR="0" lvl="7" indent="-359431" algn="l" rtl="0">
              <a:spcBef>
                <a:spcPts val="512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4391310" marR="0" lvl="8" indent="-343629" algn="l" rtl="0">
              <a:spcBef>
                <a:spcPts val="512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pic" idx="3"/>
          </p:nvPr>
        </p:nvSpPr>
        <p:spPr>
          <a:xfrm>
            <a:off x="3526650" y="1792676"/>
            <a:ext cx="1783644" cy="1783644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30025" tIns="130025" rIns="130025" bIns="130025" anchor="t" anchorCtr="0"/>
          <a:lstStyle>
            <a:lvl1pPr marL="0" marR="0" lvl="0" indent="0" algn="l" rtl="0">
              <a:spcBef>
                <a:spcPts val="2844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25115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923777" marR="0" lvl="5" indent="-357176" algn="l" rtl="0">
              <a:spcBef>
                <a:spcPts val="512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411450" marR="0" lvl="6" indent="-357176" algn="l" rtl="0">
              <a:spcBef>
                <a:spcPts val="512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901379" marR="0" lvl="7" indent="-359431" algn="l" rtl="0">
              <a:spcBef>
                <a:spcPts val="512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4391310" marR="0" lvl="8" indent="-343629" algn="l" rtl="0">
              <a:spcBef>
                <a:spcPts val="512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pic" idx="4"/>
          </p:nvPr>
        </p:nvSpPr>
        <p:spPr>
          <a:xfrm>
            <a:off x="383822" y="1083733"/>
            <a:ext cx="2975750" cy="297575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30025" tIns="130025" rIns="130025" bIns="130025" anchor="t" anchorCtr="0"/>
          <a:lstStyle>
            <a:lvl1pPr marL="0" marR="0" lvl="0" indent="0" algn="l" rtl="0">
              <a:spcBef>
                <a:spcPts val="2844"/>
              </a:spcBef>
              <a:buClr>
                <a:schemeClr val="accent1"/>
              </a:buClr>
              <a:buFont typeface="Noto Sans Symbols"/>
              <a:buNone/>
              <a:defRPr sz="26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25115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923777" marR="0" lvl="5" indent="-357176" algn="l" rtl="0">
              <a:spcBef>
                <a:spcPts val="512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411450" marR="0" lvl="6" indent="-357176" algn="l" rtl="0">
              <a:spcBef>
                <a:spcPts val="512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901379" marR="0" lvl="7" indent="-359431" algn="l" rtl="0">
              <a:spcBef>
                <a:spcPts val="512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4391310" marR="0" lvl="8" indent="-343629" algn="l" rtl="0">
              <a:spcBef>
                <a:spcPts val="512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650240" y="490866"/>
            <a:ext cx="11704320" cy="1625600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Lustria"/>
              <a:buNone/>
              <a:defRPr sz="65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indent="0">
              <a:spcBef>
                <a:spcPts val="0"/>
              </a:spcBef>
              <a:buNone/>
              <a:defRPr sz="2600"/>
            </a:lvl2pPr>
            <a:lvl3pPr lvl="2" indent="0">
              <a:spcBef>
                <a:spcPts val="0"/>
              </a:spcBef>
              <a:buNone/>
              <a:defRPr sz="2600"/>
            </a:lvl3pPr>
            <a:lvl4pPr lvl="3" indent="0">
              <a:spcBef>
                <a:spcPts val="0"/>
              </a:spcBef>
              <a:buNone/>
              <a:defRPr sz="2600"/>
            </a:lvl4pPr>
            <a:lvl5pPr lvl="4" indent="0">
              <a:spcBef>
                <a:spcPts val="0"/>
              </a:spcBef>
              <a:buNone/>
              <a:defRPr sz="2600"/>
            </a:lvl5pPr>
            <a:lvl6pPr lvl="5" indent="0">
              <a:spcBef>
                <a:spcPts val="0"/>
              </a:spcBef>
              <a:buNone/>
              <a:defRPr sz="2600"/>
            </a:lvl6pPr>
            <a:lvl7pPr lvl="6" indent="0">
              <a:spcBef>
                <a:spcPts val="0"/>
              </a:spcBef>
              <a:buNone/>
              <a:defRPr sz="2600"/>
            </a:lvl7pPr>
            <a:lvl8pPr lvl="7" indent="0">
              <a:spcBef>
                <a:spcPts val="0"/>
              </a:spcBef>
              <a:buNone/>
              <a:defRPr sz="2600"/>
            </a:lvl8pPr>
            <a:lvl9pPr lvl="8" indent="0">
              <a:spcBef>
                <a:spcPts val="0"/>
              </a:spcBef>
              <a:buNone/>
              <a:defRPr sz="2600"/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 rot="5400000">
            <a:off x="4034517" y="268543"/>
            <a:ext cx="4933511" cy="11702063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487672" marR="0" lvl="0" indent="-308859" algn="l" rtl="0">
              <a:spcBef>
                <a:spcPts val="2844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31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25115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444864" marR="0" lvl="5" indent="-347873" algn="l" rtl="0">
              <a:spcBef>
                <a:spcPts val="512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2444864" marR="0" lvl="6" indent="-347873" algn="l" rtl="0">
              <a:spcBef>
                <a:spcPts val="512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2444864" marR="0" lvl="7" indent="-347873" algn="l" rtl="0">
              <a:spcBef>
                <a:spcPts val="512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2444864" marR="0" lvl="8" indent="-347873" algn="l" rtl="0">
              <a:spcBef>
                <a:spcPts val="512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dt" idx="10"/>
          </p:nvPr>
        </p:nvSpPr>
        <p:spPr>
          <a:xfrm>
            <a:off x="650241" y="9040143"/>
            <a:ext cx="3034452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l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ftr" idx="11"/>
          </p:nvPr>
        </p:nvSpPr>
        <p:spPr>
          <a:xfrm>
            <a:off x="8234115" y="9040143"/>
            <a:ext cx="4118187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6123094" y="9040143"/>
            <a:ext cx="758612" cy="519289"/>
          </a:xfrm>
          <a:prstGeom prst="rect">
            <a:avLst/>
          </a:prstGeom>
          <a:noFill/>
          <a:ln>
            <a:noFill/>
          </a:ln>
        </p:spPr>
        <p:txBody>
          <a:bodyPr lIns="130025" tIns="64995" rIns="130025" bIns="64995" anchor="ctr" anchorCtr="0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600" b="1" smtClean="0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rPr>
              <a:pPr algn="ctr">
                <a:buSzPct val="25000"/>
              </a:pPr>
              <a:t>‹#›</a:t>
            </a:fld>
            <a:endParaRPr lang="en-US" sz="1600" b="1">
              <a:solidFill>
                <a:srgbClr val="7F7F7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 rot="5400000">
            <a:off x="7001369" y="3467947"/>
            <a:ext cx="8322169" cy="2167467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Lustria"/>
              <a:buNone/>
              <a:defRPr sz="65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indent="0">
              <a:spcBef>
                <a:spcPts val="0"/>
              </a:spcBef>
              <a:buNone/>
              <a:defRPr sz="2600"/>
            </a:lvl2pPr>
            <a:lvl3pPr lvl="2" indent="0">
              <a:spcBef>
                <a:spcPts val="0"/>
              </a:spcBef>
              <a:buNone/>
              <a:defRPr sz="2600"/>
            </a:lvl3pPr>
            <a:lvl4pPr lvl="3" indent="0">
              <a:spcBef>
                <a:spcPts val="0"/>
              </a:spcBef>
              <a:buNone/>
              <a:defRPr sz="2600"/>
            </a:lvl4pPr>
            <a:lvl5pPr lvl="4" indent="0">
              <a:spcBef>
                <a:spcPts val="0"/>
              </a:spcBef>
              <a:buNone/>
              <a:defRPr sz="2600"/>
            </a:lvl5pPr>
            <a:lvl6pPr lvl="5" indent="0">
              <a:spcBef>
                <a:spcPts val="0"/>
              </a:spcBef>
              <a:buNone/>
              <a:defRPr sz="2600"/>
            </a:lvl6pPr>
            <a:lvl7pPr lvl="6" indent="0">
              <a:spcBef>
                <a:spcPts val="0"/>
              </a:spcBef>
              <a:buNone/>
              <a:defRPr sz="2600"/>
            </a:lvl7pPr>
            <a:lvl8pPr lvl="7" indent="0">
              <a:spcBef>
                <a:spcPts val="0"/>
              </a:spcBef>
              <a:buNone/>
              <a:defRPr sz="2600"/>
            </a:lvl8pPr>
            <a:lvl9pPr lvl="8" indent="0">
              <a:spcBef>
                <a:spcPts val="0"/>
              </a:spcBef>
              <a:buNone/>
              <a:defRPr sz="2600"/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 rot="5400000">
            <a:off x="937642" y="305466"/>
            <a:ext cx="7986689" cy="8561492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487672" marR="0" lvl="0" indent="-308859" algn="l" rtl="0">
              <a:spcBef>
                <a:spcPts val="2844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31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75345" marR="0" lvl="1" indent="-325115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472048" marR="0" lvl="2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-341371" algn="l" rtl="0">
              <a:spcBef>
                <a:spcPts val="853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447393" marR="0" lvl="4" indent="-350402" algn="l" rtl="0">
              <a:spcBef>
                <a:spcPts val="853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923777" marR="0" lvl="5" indent="-357176" algn="l" rtl="0">
              <a:spcBef>
                <a:spcPts val="512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411450" marR="0" lvl="6" indent="-357176" algn="l" rtl="0">
              <a:spcBef>
                <a:spcPts val="512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901379" marR="0" lvl="7" indent="-359431" algn="l" rtl="0">
              <a:spcBef>
                <a:spcPts val="512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4391310" marR="0" lvl="8" indent="-343629" algn="l" rtl="0">
              <a:spcBef>
                <a:spcPts val="512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6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dt" idx="10"/>
          </p:nvPr>
        </p:nvSpPr>
        <p:spPr>
          <a:xfrm>
            <a:off x="650241" y="9040143"/>
            <a:ext cx="3034452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l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ftr" idx="11"/>
          </p:nvPr>
        </p:nvSpPr>
        <p:spPr>
          <a:xfrm>
            <a:off x="8234115" y="9040143"/>
            <a:ext cx="4118187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6123094" y="9040143"/>
            <a:ext cx="758612" cy="519289"/>
          </a:xfrm>
          <a:prstGeom prst="rect">
            <a:avLst/>
          </a:prstGeom>
          <a:noFill/>
          <a:ln>
            <a:noFill/>
          </a:ln>
        </p:spPr>
        <p:txBody>
          <a:bodyPr lIns="130025" tIns="64995" rIns="130025" bIns="64995" anchor="ctr" anchorCtr="0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600" b="1" smtClean="0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rPr>
              <a:pPr algn="ctr">
                <a:buSzPct val="25000"/>
              </a:pPr>
              <a:t>‹#›</a:t>
            </a:fld>
            <a:endParaRPr lang="en-US" sz="1600" b="1">
              <a:solidFill>
                <a:srgbClr val="7F7F7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losing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dt" idx="10"/>
          </p:nvPr>
        </p:nvSpPr>
        <p:spPr>
          <a:xfrm>
            <a:off x="650241" y="9040143"/>
            <a:ext cx="3034452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l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ftr" idx="11"/>
          </p:nvPr>
        </p:nvSpPr>
        <p:spPr>
          <a:xfrm>
            <a:off x="8234115" y="9040143"/>
            <a:ext cx="4118187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sldNum" idx="12"/>
          </p:nvPr>
        </p:nvSpPr>
        <p:spPr>
          <a:xfrm>
            <a:off x="6123094" y="9040143"/>
            <a:ext cx="758612" cy="519289"/>
          </a:xfrm>
          <a:prstGeom prst="rect">
            <a:avLst/>
          </a:prstGeom>
          <a:noFill/>
          <a:ln>
            <a:noFill/>
          </a:ln>
        </p:spPr>
        <p:txBody>
          <a:bodyPr lIns="130025" tIns="64995" rIns="130025" bIns="64995" anchor="ctr" anchorCtr="0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600" b="1" smtClean="0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rPr>
              <a:pPr algn="ctr">
                <a:buSzPct val="25000"/>
              </a:pPr>
              <a:t>‹#›</a:t>
            </a:fld>
            <a:endParaRPr lang="en-US" sz="1600" b="1">
              <a:solidFill>
                <a:srgbClr val="7F7F7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2709334"/>
            <a:ext cx="10728960" cy="3689209"/>
          </a:xfrm>
        </p:spPr>
        <p:txBody>
          <a:bodyPr anchor="b"/>
          <a:lstStyle>
            <a:lvl1pPr>
              <a:defRPr sz="94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5360" y="6502400"/>
            <a:ext cx="9190059" cy="1517227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7802880"/>
            <a:ext cx="10893777" cy="1661724"/>
          </a:xfrm>
        </p:spPr>
        <p:txBody>
          <a:bodyPr anchor="t"/>
          <a:lstStyle>
            <a:lvl1pPr algn="l">
              <a:defRPr sz="51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1" y="5479627"/>
            <a:ext cx="8726310" cy="2323254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184806"/>
            <a:ext cx="5201920" cy="652841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5653" y="2184806"/>
            <a:ext cx="5201920" cy="652841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201920" cy="909884"/>
          </a:xfrm>
        </p:spPr>
        <p:txBody>
          <a:bodyPr anchor="b">
            <a:noAutofit/>
          </a:bodyPr>
          <a:lstStyle>
            <a:lvl1pPr marL="0" indent="0" algn="ctr">
              <a:buNone/>
              <a:defRPr sz="2800" b="1">
                <a:solidFill>
                  <a:schemeClr val="tx2"/>
                </a:solidFill>
              </a:defRPr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201920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85653" y="2183272"/>
            <a:ext cx="5201920" cy="909884"/>
          </a:xfrm>
        </p:spPr>
        <p:txBody>
          <a:bodyPr anchor="b">
            <a:noAutofit/>
          </a:bodyPr>
          <a:lstStyle>
            <a:lvl1pPr marL="0" indent="0" algn="ctr">
              <a:buNone/>
              <a:defRPr sz="2800" b="1">
                <a:solidFill>
                  <a:schemeClr val="tx2"/>
                </a:solidFill>
              </a:defRPr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85653" y="3093155"/>
            <a:ext cx="5201920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495" y="7815885"/>
            <a:ext cx="11054080" cy="845312"/>
          </a:xfrm>
        </p:spPr>
        <p:txBody>
          <a:bodyPr anchor="b"/>
          <a:lstStyle>
            <a:lvl1pPr algn="ctr">
              <a:defRPr sz="31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3493" y="8669867"/>
            <a:ext cx="11054081" cy="866987"/>
          </a:xfrm>
        </p:spPr>
        <p:txBody>
          <a:bodyPr>
            <a:normAutofit/>
          </a:bodyPr>
          <a:lstStyle>
            <a:lvl1pPr marL="0" indent="0" algn="ctr">
              <a:buNone/>
              <a:defRPr sz="23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33493" y="541867"/>
            <a:ext cx="11054080" cy="702981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158" y="7815507"/>
            <a:ext cx="11054080" cy="845690"/>
          </a:xfrm>
        </p:spPr>
        <p:txBody>
          <a:bodyPr anchor="b"/>
          <a:lstStyle>
            <a:lvl1pPr algn="ctr">
              <a:defRPr sz="31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2029440" cy="7802880"/>
          </a:xfrm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9158" y="8669866"/>
            <a:ext cx="11054080" cy="871322"/>
          </a:xfrm>
        </p:spPr>
        <p:txBody>
          <a:bodyPr>
            <a:normAutofit/>
          </a:bodyPr>
          <a:lstStyle>
            <a:lvl1pPr marL="0" indent="0" algn="ctr">
              <a:buNone/>
              <a:defRPr sz="23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597"/>
            <a:ext cx="2492587" cy="8322169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597"/>
            <a:ext cx="8561493" cy="83221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88947" y="1842347"/>
            <a:ext cx="9226906" cy="4484106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130046" tIns="65023" rIns="130046" bIns="65023" rtlCol="0">
            <a:normAutofit/>
          </a:bodyPr>
          <a:lstStyle/>
          <a:p>
            <a:pPr algn="l" defTabSz="1300460" fontAlgn="auto">
              <a:spcBef>
                <a:spcPts val="2844"/>
              </a:spcBef>
              <a:spcAft>
                <a:spcPts val="0"/>
              </a:spcAft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None/>
            </a:pPr>
            <a:endParaRPr sz="4600">
              <a:solidFill>
                <a:prstClr val="black">
                  <a:lumMod val="65000"/>
                  <a:lumOff val="35000"/>
                </a:prstClr>
              </a:solidFill>
              <a:latin typeface="News Gothic M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1488" y="2167466"/>
            <a:ext cx="9241825" cy="2453144"/>
          </a:xfrm>
        </p:spPr>
        <p:txBody>
          <a:bodyPr vert="horz" lIns="130046" tIns="65023" rIns="130046" bIns="65023" rtlCol="0" anchor="b" anchorCtr="0">
            <a:noAutofit/>
          </a:bodyPr>
          <a:lstStyle>
            <a:lvl1pPr marL="0" indent="0" algn="ctr" defTabSz="130046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6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1488" y="4691929"/>
            <a:ext cx="9241826" cy="1303667"/>
          </a:xfrm>
        </p:spPr>
        <p:txBody>
          <a:bodyPr vert="horz" lIns="130046" tIns="65023" rIns="130046" bIns="65023" rtlCol="0">
            <a:normAutofit/>
          </a:bodyPr>
          <a:lstStyle>
            <a:lvl1pPr marL="0" indent="0" algn="ctr" defTabSz="1300460" rtl="0" eaLnBrk="1" latinLnBrk="0" hangingPunct="1">
              <a:spcBef>
                <a:spcPts val="427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7032" y="4768429"/>
            <a:ext cx="11970738" cy="2090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7032" y="6785464"/>
            <a:ext cx="11970738" cy="1383354"/>
          </a:xfrm>
        </p:spPr>
        <p:txBody>
          <a:bodyPr>
            <a:normAutofit/>
          </a:bodyPr>
          <a:lstStyle>
            <a:lvl1pPr marL="0" indent="0" algn="ctr">
              <a:spcBef>
                <a:spcPts val="427"/>
              </a:spcBef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527616" y="517032"/>
            <a:ext cx="11949568" cy="4034648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192" y="3417806"/>
            <a:ext cx="11458223" cy="1937173"/>
          </a:xfrm>
        </p:spPr>
        <p:txBody>
          <a:bodyPr anchor="b" anchorCtr="0"/>
          <a:lstStyle>
            <a:lvl1pPr algn="ctr">
              <a:defRPr sz="65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1192" y="5313430"/>
            <a:ext cx="11458223" cy="2133599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427"/>
              </a:spcBef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191" y="152997"/>
            <a:ext cx="11437904" cy="19014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1191" y="2275841"/>
            <a:ext cx="5462016" cy="6177280"/>
          </a:xfrm>
        </p:spPr>
        <p:txBody>
          <a:bodyPr>
            <a:normAutofit/>
          </a:bodyPr>
          <a:lstStyle>
            <a:lvl1pPr>
              <a:spcBef>
                <a:spcPts val="2276"/>
              </a:spcBef>
              <a:defRPr sz="2800"/>
            </a:lvl1pPr>
            <a:lvl2pPr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079" y="2275841"/>
            <a:ext cx="5462016" cy="6177280"/>
          </a:xfrm>
        </p:spPr>
        <p:txBody>
          <a:bodyPr>
            <a:normAutofit/>
          </a:bodyPr>
          <a:lstStyle>
            <a:lvl1pPr>
              <a:spcBef>
                <a:spcPts val="2276"/>
              </a:spcBef>
              <a:defRPr sz="2800"/>
            </a:lvl1pPr>
            <a:lvl2pPr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190" y="152997"/>
            <a:ext cx="11437904" cy="190144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1190" y="2066808"/>
            <a:ext cx="5462016" cy="1067928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3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190" y="3338547"/>
            <a:ext cx="5462016" cy="5114574"/>
          </a:xfrm>
        </p:spPr>
        <p:txBody>
          <a:bodyPr>
            <a:normAutofit/>
          </a:bodyPr>
          <a:lstStyle>
            <a:lvl1pPr>
              <a:spcBef>
                <a:spcPts val="2276"/>
              </a:spcBef>
              <a:defRPr sz="2800"/>
            </a:lvl1pPr>
            <a:lvl2pPr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57077" y="2066808"/>
            <a:ext cx="5462016" cy="1067928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3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57077" y="3338547"/>
            <a:ext cx="5462016" cy="5114574"/>
          </a:xfrm>
        </p:spPr>
        <p:txBody>
          <a:bodyPr>
            <a:normAutofit/>
          </a:bodyPr>
          <a:lstStyle>
            <a:lvl1pPr>
              <a:spcBef>
                <a:spcPts val="2276"/>
              </a:spcBef>
              <a:defRPr sz="2800"/>
            </a:lvl1pPr>
            <a:lvl2pPr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612" y="870218"/>
            <a:ext cx="5462016" cy="1652693"/>
          </a:xfrm>
        </p:spPr>
        <p:txBody>
          <a:bodyPr anchor="b"/>
          <a:lstStyle>
            <a:lvl1pPr algn="ctr">
              <a:defRPr sz="51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5350" y="523804"/>
            <a:ext cx="5462016" cy="7929316"/>
          </a:xfrm>
        </p:spPr>
        <p:txBody>
          <a:bodyPr>
            <a:normAutofit/>
          </a:bodyPr>
          <a:lstStyle>
            <a:lvl1pPr>
              <a:spcBef>
                <a:spcPts val="2844"/>
              </a:spcBef>
              <a:defRPr sz="3100"/>
            </a:lvl1pPr>
            <a:lvl2pPr>
              <a:defRPr sz="28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612" y="2542728"/>
            <a:ext cx="5462016" cy="5290883"/>
          </a:xfrm>
        </p:spPr>
        <p:txBody>
          <a:bodyPr>
            <a:normAutofit/>
          </a:bodyPr>
          <a:lstStyle>
            <a:lvl1pPr marL="0" indent="0" algn="ctr">
              <a:spcBef>
                <a:spcPts val="853"/>
              </a:spcBef>
              <a:buNone/>
              <a:defRPr sz="26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611" y="870218"/>
            <a:ext cx="5802020" cy="1652693"/>
          </a:xfrm>
        </p:spPr>
        <p:txBody>
          <a:bodyPr anchor="b"/>
          <a:lstStyle>
            <a:lvl1pPr algn="ctr">
              <a:defRPr sz="51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611" y="2542728"/>
            <a:ext cx="5802020" cy="5290883"/>
          </a:xfrm>
        </p:spPr>
        <p:txBody>
          <a:bodyPr>
            <a:normAutofit/>
          </a:bodyPr>
          <a:lstStyle>
            <a:lvl1pPr marL="0" indent="0" algn="ctr">
              <a:spcBef>
                <a:spcPts val="853"/>
              </a:spcBef>
              <a:buNone/>
              <a:defRPr sz="26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7239989" y="511136"/>
            <a:ext cx="5201920" cy="756348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130046" tIns="65023" rIns="130046" bIns="65023" rtlCol="0">
            <a:normAutofit/>
          </a:bodyPr>
          <a:lstStyle>
            <a:lvl1pPr marL="0" indent="0" algn="l" defTabSz="1300460" rtl="0" eaLnBrk="1" latinLnBrk="0" hangingPunct="1">
              <a:spcBef>
                <a:spcPts val="2844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81482" y="523806"/>
            <a:ext cx="2167467" cy="79293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1190" y="523806"/>
            <a:ext cx="9514277" cy="7929316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0"/>
            <a:ext cx="9194800" cy="46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8788400"/>
            <a:ext cx="9194800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421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1638300"/>
            <a:ext cx="5270500" cy="323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4864100"/>
            <a:ext cx="5270500" cy="332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/>
          </p:cNvSpPr>
          <p:nvPr/>
        </p:nvSpPr>
        <p:spPr bwMode="auto">
          <a:xfrm>
            <a:off x="787400" y="762000"/>
            <a:ext cx="11430000" cy="8204200"/>
          </a:xfrm>
          <a:prstGeom prst="roundRect">
            <a:avLst>
              <a:gd name="adj" fmla="val 926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1384300"/>
            <a:ext cx="10820400" cy="698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3467100"/>
            <a:ext cx="10820400" cy="283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650240" y="490866"/>
            <a:ext cx="11704320" cy="1625600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Lustria"/>
              <a:buNone/>
              <a:defRPr sz="46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052125" y="3939689"/>
            <a:ext cx="10898294" cy="4646640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marL="342900" marR="0" lvl="0" indent="-217170" algn="l" rtl="0">
              <a:spcBef>
                <a:spcPts val="2000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2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85800" marR="0" lvl="1" indent="-228600" algn="l" rtl="0">
              <a:spcBef>
                <a:spcPts val="600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035050" marR="0" lvl="2" indent="-246380" algn="l" rtl="0">
              <a:spcBef>
                <a:spcPts val="600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371600" marR="0" lvl="3" indent="-240030" algn="l" rtl="0">
              <a:spcBef>
                <a:spcPts val="600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1720850" marR="0" lvl="4" indent="-246380" algn="l" rtl="0">
              <a:spcBef>
                <a:spcPts val="600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055813" marR="0" lvl="5" indent="-251143" algn="l" rtl="0">
              <a:spcBef>
                <a:spcPts val="360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2398713" marR="0" lvl="6" indent="-251143" algn="l" rtl="0">
              <a:spcBef>
                <a:spcPts val="360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2743200" marR="0" lvl="7" indent="-252729" algn="l" rtl="0">
              <a:spcBef>
                <a:spcPts val="360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087688" marR="0" lvl="8" indent="-241618" algn="l" rtl="0">
              <a:spcBef>
                <a:spcPts val="360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650241" y="9040143"/>
            <a:ext cx="3034452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l" rtl="0">
              <a:spcBef>
                <a:spcPts val="0"/>
              </a:spcBef>
              <a:buNone/>
              <a:defRPr sz="1600" b="1" i="0" u="none" strike="noStrike" cap="none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fontAlgn="auto">
              <a:spcAft>
                <a:spcPts val="0"/>
              </a:spcAft>
            </a:pPr>
            <a:endParaRPr kern="0"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8234115" y="9040143"/>
            <a:ext cx="4118187" cy="519289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marL="0" marR="0" lvl="0" indent="0" algn="r" rtl="0">
              <a:spcBef>
                <a:spcPts val="0"/>
              </a:spcBef>
              <a:buNone/>
              <a:defRPr sz="1600" b="1" i="0" u="none" strike="noStrike" cap="none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50230" marR="0" lvl="1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00460" marR="0" lvl="2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950690" marR="0" lvl="3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600919" marR="0" lvl="4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3251149" marR="0" lvl="5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901379" marR="0" lvl="6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4551609" marR="0" lvl="7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5201839" marR="0" lvl="8" indent="0" algn="l" rtl="0">
              <a:spcBef>
                <a:spcPts val="0"/>
              </a:spcBef>
              <a:buNone/>
              <a:defRPr sz="2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fontAlgn="auto">
              <a:spcAft>
                <a:spcPts val="0"/>
              </a:spcAft>
            </a:pPr>
            <a:endParaRPr kern="0"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6123094" y="9040143"/>
            <a:ext cx="758612" cy="519289"/>
          </a:xfrm>
          <a:prstGeom prst="rect">
            <a:avLst/>
          </a:prstGeom>
          <a:noFill/>
          <a:ln>
            <a:noFill/>
          </a:ln>
        </p:spPr>
        <p:txBody>
          <a:bodyPr lIns="130025" tIns="64995" rIns="130025" bIns="6499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SzPct val="25000"/>
            </a:pPr>
            <a:fld id="{00000000-1234-1234-1234-123412341234}" type="slidenum">
              <a:rPr lang="en-US" sz="1600" b="1" kern="0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rPr>
              <a:pPr fontAlgn="auto">
                <a:spcBef>
                  <a:spcPts val="0"/>
                </a:spcBef>
                <a:spcAft>
                  <a:spcPts val="0"/>
                </a:spcAft>
                <a:buSzPct val="25000"/>
              </a:pPr>
              <a:t>‹#›</a:t>
            </a:fld>
            <a:endParaRPr lang="en-US" sz="1600" b="1" kern="0">
              <a:solidFill>
                <a:srgbClr val="7F7F7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0837333" cy="16256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275840"/>
            <a:ext cx="10837333" cy="6827520"/>
          </a:xfrm>
          <a:prstGeom prst="rect">
            <a:avLst/>
          </a:prstGeom>
        </p:spPr>
        <p:txBody>
          <a:bodyPr vert="horz" lIns="130046" tIns="65023" rIns="130046" bIns="6502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2029440" y="0"/>
            <a:ext cx="975360" cy="9753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029440" y="7802880"/>
            <a:ext cx="975360" cy="975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134098" y="8034077"/>
            <a:ext cx="780288" cy="563541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2600">
                <a:solidFill>
                  <a:srgbClr val="FFFFFF"/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fld id="{6E2D2B3B-882E-40F3-A32F-6DD516915044}" type="slidenum">
              <a:rPr lang="en-US" smtClean="0">
                <a:latin typeface="Calibri"/>
                <a:ea typeface="+mn-ea"/>
              </a:rPr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790273" y="5758236"/>
            <a:ext cx="3366800" cy="520192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bg2"/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DFDCB7"/>
              </a:solidFill>
              <a:latin typeface="Calibri"/>
              <a:ea typeface="+mn-ea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39700" y="2340864"/>
            <a:ext cx="3467945" cy="520192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chemeClr val="bg2"/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fld id="{327B613C-1AD7-49D3-885D-F654C5CDBAA6}" type="datetime1">
              <a:rPr lang="en-US" smtClean="0">
                <a:solidFill>
                  <a:srgbClr val="DFDCB7"/>
                </a:solidFill>
                <a:latin typeface="Calibri"/>
                <a:ea typeface="+mn-ea"/>
              </a:rPr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t>2/27/2017</a:t>
            </a:fld>
            <a:endParaRPr lang="en-US" dirty="0">
              <a:solidFill>
                <a:srgbClr val="DFDCB7"/>
              </a:solidFill>
              <a:latin typeface="Calibri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  <p:txStyles>
    <p:titleStyle>
      <a:lvl1pPr algn="l" defTabSz="1300460" rtl="0" eaLnBrk="1" latinLnBrk="0" hangingPunct="1">
        <a:spcBef>
          <a:spcPct val="0"/>
        </a:spcBef>
        <a:buNone/>
        <a:defRPr sz="6500" kern="1200" cap="none" spc="-142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487672" indent="-325115" algn="l" defTabSz="130046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910322" indent="-325115" algn="l" defTabSz="130046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0506" indent="-325115" algn="l" defTabSz="130046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820644" indent="-325115" algn="l" defTabSz="130046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210781" indent="-325115" algn="l" defTabSz="130046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470873" indent="-260092" algn="l" defTabSz="130046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30965" indent="-260092" algn="l" defTabSz="130046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991057" indent="-260092" algn="l" defTabSz="130046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251149" indent="-260092" algn="l" defTabSz="130046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1191" y="152997"/>
            <a:ext cx="11437904" cy="1901449"/>
          </a:xfrm>
          <a:prstGeom prst="rect">
            <a:avLst/>
          </a:prstGeom>
        </p:spPr>
        <p:txBody>
          <a:bodyPr vert="horz" lIns="130046" tIns="65023" rIns="130046" bIns="65023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1191" y="2275841"/>
            <a:ext cx="11437904" cy="6177280"/>
          </a:xfrm>
          <a:prstGeom prst="rect">
            <a:avLst/>
          </a:prstGeom>
        </p:spPr>
        <p:txBody>
          <a:bodyPr vert="horz" lIns="130046" tIns="65023" rIns="130046" bIns="6502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06877" y="8925395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bg1"/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  <a:ea typeface="+mn-ea"/>
              </a:rPr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t>2/27/2017</a:t>
            </a:fld>
            <a:endParaRPr lang="en-US">
              <a:solidFill>
                <a:prstClr val="white"/>
              </a:solidFill>
              <a:latin typeface="News Gothic MT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6119" y="8925395"/>
            <a:ext cx="6884894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chemeClr val="bg1"/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News Gothic MT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32578" y="8925395"/>
            <a:ext cx="14088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5100">
                <a:solidFill>
                  <a:schemeClr val="bg1"/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  <a:ea typeface="+mn-ea"/>
              </a:rPr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white"/>
              </a:solidFill>
              <a:latin typeface="News Gothic MT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</p:sldLayoutIdLst>
  <p:txStyles>
    <p:titleStyle>
      <a:lvl1pPr algn="ctr" defTabSz="1300460" rtl="0" eaLnBrk="1" latinLnBrk="0" hangingPunct="1">
        <a:spcBef>
          <a:spcPct val="0"/>
        </a:spcBef>
        <a:buNone/>
        <a:defRPr sz="6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496703" indent="-496703" algn="l" defTabSz="1300460" rtl="0" eaLnBrk="1" latinLnBrk="0" hangingPunct="1">
        <a:spcBef>
          <a:spcPts val="2844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3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975345" indent="-478641" algn="l" defTabSz="1300460" rtl="0" eaLnBrk="1" latinLnBrk="0" hangingPunct="1">
        <a:spcBef>
          <a:spcPts val="853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3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377223" indent="-401878" algn="l" defTabSz="1300460" rtl="0" eaLnBrk="1" latinLnBrk="0" hangingPunct="1">
        <a:spcBef>
          <a:spcPts val="853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797163" indent="-419940" algn="l" defTabSz="1300460" rtl="0" eaLnBrk="1" latinLnBrk="0" hangingPunct="1">
        <a:spcBef>
          <a:spcPts val="853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199041" indent="-401878" algn="l" defTabSz="1300460" rtl="0" eaLnBrk="1" latinLnBrk="0" hangingPunct="1">
        <a:spcBef>
          <a:spcPts val="853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600919" indent="-401878" algn="l" defTabSz="130046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26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3011828" indent="-401878" algn="l" defTabSz="130046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26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11450" indent="-401878" algn="l" defTabSz="130046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26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24616" indent="-401878" algn="l" defTabSz="130046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26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ctrTitle"/>
          </p:nvPr>
        </p:nvSpPr>
        <p:spPr>
          <a:xfrm>
            <a:off x="650241" y="1842348"/>
            <a:ext cx="11702063" cy="2740941"/>
          </a:xfrm>
          <a:prstGeom prst="rect">
            <a:avLst/>
          </a:prstGeom>
          <a:noFill/>
          <a:ln>
            <a:noFill/>
          </a:ln>
        </p:spPr>
        <p:txBody>
          <a:bodyPr lIns="130019" tIns="0" rIns="130019" bIns="0" anchor="b" anchorCtr="0">
            <a:noAutofit/>
          </a:bodyPr>
          <a:lstStyle/>
          <a:p>
            <a:pPr>
              <a:buSzPct val="25000"/>
            </a:pPr>
            <a:r>
              <a:rPr lang="en-US"/>
              <a:t>How Great is Our God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subTitle" idx="1"/>
          </p:nvPr>
        </p:nvSpPr>
        <p:spPr>
          <a:xfrm>
            <a:off x="650241" y="4704679"/>
            <a:ext cx="11702063" cy="1517225"/>
          </a:xfrm>
          <a:prstGeom prst="rect">
            <a:avLst/>
          </a:prstGeom>
          <a:noFill/>
          <a:ln>
            <a:noFill/>
          </a:ln>
        </p:spPr>
        <p:txBody>
          <a:bodyPr lIns="130019" tIns="0" rIns="130019" bIns="0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r>
              <a:rPr lang="en-US" dirty="0"/>
              <a:t>Chris Tomlin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650240" y="490866"/>
            <a:ext cx="11704320" cy="1625600"/>
          </a:xfrm>
          <a:prstGeom prst="rect">
            <a:avLst/>
          </a:prstGeom>
          <a:noFill/>
          <a:ln>
            <a:noFill/>
          </a:ln>
        </p:spPr>
        <p:txBody>
          <a:bodyPr lIns="130019" tIns="64992" rIns="130019" bIns="64992" anchor="ctr" anchorCtr="0">
            <a:noAutofit/>
          </a:bodyPr>
          <a:lstStyle/>
          <a:p>
            <a:pPr>
              <a:buSzPct val="25000"/>
            </a:pPr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1052125" y="3939690"/>
            <a:ext cx="10898294" cy="4646640"/>
          </a:xfrm>
          <a:prstGeom prst="rect">
            <a:avLst/>
          </a:prstGeom>
          <a:noFill/>
          <a:ln>
            <a:noFill/>
          </a:ln>
        </p:spPr>
        <p:txBody>
          <a:bodyPr lIns="130019" tIns="64992" rIns="130019" bIns="64992" anchor="t" anchorCtr="0">
            <a:noAutofit/>
          </a:bodyPr>
          <a:lstStyle/>
          <a:p>
            <a:pPr marL="0" indent="0" algn="ctr">
              <a:spcBef>
                <a:spcPts val="0"/>
              </a:spcBef>
              <a:buSzPct val="25000"/>
              <a:buNone/>
            </a:pPr>
            <a:r>
              <a:rPr lang="en-US" dirty="0"/>
              <a:t>The splendor of a king</a:t>
            </a:r>
          </a:p>
          <a:p>
            <a:pPr marL="0" indent="0" algn="ctr">
              <a:buSzPct val="25000"/>
              <a:buNone/>
            </a:pPr>
            <a:r>
              <a:rPr lang="en-US" dirty="0"/>
              <a:t>Clothed in majesty</a:t>
            </a:r>
          </a:p>
          <a:p>
            <a:pPr marL="0" indent="0" algn="ctr">
              <a:buSzPct val="25000"/>
              <a:buNone/>
            </a:pPr>
            <a:r>
              <a:rPr lang="en-US" dirty="0"/>
              <a:t>Let all the earth rejoice</a:t>
            </a:r>
          </a:p>
          <a:p>
            <a:pPr marL="0" indent="0" algn="ctr">
              <a:buSzPct val="25000"/>
              <a:buNone/>
            </a:pPr>
            <a:r>
              <a:rPr lang="en-US" dirty="0"/>
              <a:t>All the earth rejoice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650240" y="490866"/>
            <a:ext cx="11704320" cy="1625600"/>
          </a:xfrm>
          <a:prstGeom prst="rect">
            <a:avLst/>
          </a:prstGeom>
          <a:noFill/>
          <a:ln>
            <a:noFill/>
          </a:ln>
        </p:spPr>
        <p:txBody>
          <a:bodyPr lIns="130019" tIns="64992" rIns="130019" bIns="64992" anchor="ctr" anchorCtr="0">
            <a:noAutofit/>
          </a:bodyPr>
          <a:lstStyle/>
          <a:p>
            <a:pPr>
              <a:buSzPct val="25000"/>
            </a:pPr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1052125" y="3939690"/>
            <a:ext cx="10898294" cy="4646640"/>
          </a:xfrm>
          <a:prstGeom prst="rect">
            <a:avLst/>
          </a:prstGeom>
          <a:noFill/>
          <a:ln>
            <a:noFill/>
          </a:ln>
        </p:spPr>
        <p:txBody>
          <a:bodyPr lIns="130019" tIns="64992" rIns="130019" bIns="64992" anchor="t" anchorCtr="0">
            <a:noAutofit/>
          </a:bodyPr>
          <a:lstStyle/>
          <a:p>
            <a:pPr marL="0" indent="0" algn="ctr">
              <a:spcBef>
                <a:spcPts val="0"/>
              </a:spcBef>
              <a:buSzPct val="25000"/>
              <a:buNone/>
            </a:pPr>
            <a:r>
              <a:rPr lang="en-US" dirty="0"/>
              <a:t>How great is our God</a:t>
            </a:r>
          </a:p>
          <a:p>
            <a:pPr marL="0" indent="0" algn="ctr">
              <a:buSzPct val="25000"/>
              <a:buNone/>
            </a:pPr>
            <a:r>
              <a:rPr lang="en-US" dirty="0"/>
              <a:t>Sing with me</a:t>
            </a:r>
          </a:p>
          <a:p>
            <a:pPr marL="0" indent="0" algn="ctr">
              <a:buSzPct val="25000"/>
              <a:buNone/>
            </a:pPr>
            <a:r>
              <a:rPr lang="en-US" dirty="0"/>
              <a:t>How great is our God</a:t>
            </a:r>
          </a:p>
          <a:p>
            <a:pPr marL="0" indent="0" algn="ctr">
              <a:buSzPct val="25000"/>
              <a:buNone/>
            </a:pPr>
            <a:r>
              <a:rPr lang="en-US" dirty="0"/>
              <a:t>And all will see</a:t>
            </a:r>
          </a:p>
          <a:p>
            <a:pPr marL="0" indent="0" algn="ctr">
              <a:buSzPct val="25000"/>
              <a:buNone/>
            </a:pPr>
            <a:r>
              <a:rPr lang="en-US" dirty="0"/>
              <a:t>How great, how great is our God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650240" y="490866"/>
            <a:ext cx="11704320" cy="1625600"/>
          </a:xfrm>
          <a:prstGeom prst="rect">
            <a:avLst/>
          </a:prstGeom>
          <a:noFill/>
          <a:ln>
            <a:noFill/>
          </a:ln>
        </p:spPr>
        <p:txBody>
          <a:bodyPr lIns="130019" tIns="64992" rIns="130019" bIns="64992" anchor="ctr" anchorCtr="0">
            <a:noAutofit/>
          </a:bodyPr>
          <a:lstStyle/>
          <a:p>
            <a:pPr>
              <a:buSzPct val="25000"/>
            </a:pPr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1052125" y="3939690"/>
            <a:ext cx="10898294" cy="4646640"/>
          </a:xfrm>
          <a:prstGeom prst="rect">
            <a:avLst/>
          </a:prstGeom>
          <a:noFill/>
          <a:ln>
            <a:noFill/>
          </a:ln>
        </p:spPr>
        <p:txBody>
          <a:bodyPr lIns="130019" tIns="64992" rIns="130019" bIns="64992" anchor="t" anchorCtr="0">
            <a:noAutofit/>
          </a:bodyPr>
          <a:lstStyle/>
          <a:p>
            <a:pPr marL="0" indent="0" algn="ctr">
              <a:spcBef>
                <a:spcPts val="0"/>
              </a:spcBef>
              <a:buSzPct val="25000"/>
              <a:buNone/>
            </a:pPr>
            <a:r>
              <a:rPr lang="en-US" dirty="0"/>
              <a:t>He wraps Himself in light,</a:t>
            </a:r>
          </a:p>
          <a:p>
            <a:pPr marL="0" indent="0" algn="ctr">
              <a:buSzPct val="25000"/>
              <a:buNone/>
            </a:pPr>
            <a:r>
              <a:rPr lang="en-US" dirty="0"/>
              <a:t>And darkness tries to hide</a:t>
            </a:r>
          </a:p>
          <a:p>
            <a:pPr marL="0" indent="0" algn="ctr">
              <a:buSzPct val="25000"/>
              <a:buNone/>
            </a:pPr>
            <a:r>
              <a:rPr lang="en-US" dirty="0"/>
              <a:t>And trembles at His voice</a:t>
            </a:r>
          </a:p>
          <a:p>
            <a:pPr marL="0" indent="0" algn="ctr">
              <a:buSzPct val="25000"/>
              <a:buNone/>
            </a:pPr>
            <a:r>
              <a:rPr lang="en-US" dirty="0"/>
              <a:t>Trembles at His voice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xfrm>
            <a:off x="650240" y="490866"/>
            <a:ext cx="11704320" cy="1625600"/>
          </a:xfrm>
          <a:prstGeom prst="rect">
            <a:avLst/>
          </a:prstGeom>
          <a:noFill/>
          <a:ln>
            <a:noFill/>
          </a:ln>
        </p:spPr>
        <p:txBody>
          <a:bodyPr lIns="130019" tIns="64992" rIns="130019" bIns="64992" anchor="ctr" anchorCtr="0">
            <a:noAutofit/>
          </a:bodyPr>
          <a:lstStyle/>
          <a:p>
            <a:pPr>
              <a:buSzPct val="25000"/>
            </a:pPr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1052125" y="3939690"/>
            <a:ext cx="10898294" cy="4646640"/>
          </a:xfrm>
          <a:prstGeom prst="rect">
            <a:avLst/>
          </a:prstGeom>
          <a:noFill/>
          <a:ln>
            <a:noFill/>
          </a:ln>
        </p:spPr>
        <p:txBody>
          <a:bodyPr lIns="130019" tIns="64992" rIns="130019" bIns="64992" anchor="t" anchorCtr="0">
            <a:noAutofit/>
          </a:bodyPr>
          <a:lstStyle/>
          <a:p>
            <a:pPr marL="0" indent="0" algn="ctr">
              <a:spcBef>
                <a:spcPts val="0"/>
              </a:spcBef>
              <a:buSzPct val="25000"/>
              <a:buNone/>
            </a:pPr>
            <a:r>
              <a:rPr lang="en-US" dirty="0"/>
              <a:t>How great is our God</a:t>
            </a:r>
          </a:p>
          <a:p>
            <a:pPr marL="0" indent="0" algn="ctr">
              <a:buSzPct val="25000"/>
              <a:buNone/>
            </a:pPr>
            <a:r>
              <a:rPr lang="en-US" dirty="0"/>
              <a:t>Sing with me</a:t>
            </a:r>
          </a:p>
          <a:p>
            <a:pPr marL="0" indent="0" algn="ctr">
              <a:buSzPct val="25000"/>
              <a:buNone/>
            </a:pPr>
            <a:r>
              <a:rPr lang="en-US" dirty="0"/>
              <a:t>How great is our God</a:t>
            </a:r>
          </a:p>
          <a:p>
            <a:pPr marL="0" indent="0" algn="ctr">
              <a:buSzPct val="25000"/>
              <a:buNone/>
            </a:pPr>
            <a:r>
              <a:rPr lang="en-US" dirty="0"/>
              <a:t>And all will see</a:t>
            </a:r>
          </a:p>
          <a:p>
            <a:pPr marL="0" indent="0" algn="ctr">
              <a:buSzPct val="25000"/>
              <a:buNone/>
            </a:pPr>
            <a:r>
              <a:rPr lang="en-US" dirty="0"/>
              <a:t>How great, how great is our God</a:t>
            </a:r>
          </a:p>
          <a:p>
            <a:pPr marL="0" indent="0">
              <a:buSzPct val="25000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xfrm>
            <a:off x="650240" y="490866"/>
            <a:ext cx="11704320" cy="1625600"/>
          </a:xfrm>
          <a:prstGeom prst="rect">
            <a:avLst/>
          </a:prstGeom>
          <a:noFill/>
          <a:ln>
            <a:noFill/>
          </a:ln>
        </p:spPr>
        <p:txBody>
          <a:bodyPr lIns="130019" tIns="64992" rIns="130019" bIns="64992" anchor="ctr" anchorCtr="0">
            <a:noAutofit/>
          </a:bodyPr>
          <a:lstStyle/>
          <a:p>
            <a:pPr>
              <a:buSzPct val="25000"/>
            </a:pPr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1052125" y="3939690"/>
            <a:ext cx="10898294" cy="4646640"/>
          </a:xfrm>
          <a:prstGeom prst="rect">
            <a:avLst/>
          </a:prstGeom>
          <a:noFill/>
          <a:ln>
            <a:noFill/>
          </a:ln>
        </p:spPr>
        <p:txBody>
          <a:bodyPr lIns="130019" tIns="64992" rIns="130019" bIns="64992" anchor="t" anchorCtr="0">
            <a:noAutofit/>
          </a:bodyPr>
          <a:lstStyle/>
          <a:p>
            <a:pPr marL="0" indent="0" algn="ctr">
              <a:spcBef>
                <a:spcPts val="0"/>
              </a:spcBef>
              <a:buSzPct val="25000"/>
              <a:buNone/>
            </a:pPr>
            <a:r>
              <a:rPr lang="en-US" dirty="0"/>
              <a:t>Name above all names</a:t>
            </a:r>
          </a:p>
          <a:p>
            <a:pPr marL="0" indent="0" algn="ctr">
              <a:buSzPct val="25000"/>
              <a:buNone/>
            </a:pPr>
            <a:r>
              <a:rPr lang="en-US" dirty="0"/>
              <a:t>Worthy of all praise</a:t>
            </a:r>
          </a:p>
          <a:p>
            <a:pPr marL="0" indent="0" algn="ctr">
              <a:buSzPct val="25000"/>
              <a:buNone/>
            </a:pPr>
            <a:r>
              <a:rPr lang="en-US" dirty="0"/>
              <a:t>My heart will sing</a:t>
            </a:r>
          </a:p>
          <a:p>
            <a:pPr marL="0" indent="0" algn="ctr">
              <a:buSzPct val="25000"/>
              <a:buNone/>
            </a:pPr>
            <a:r>
              <a:rPr lang="en-US" dirty="0"/>
              <a:t>How great is our God [x2]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650240" y="490866"/>
            <a:ext cx="11704320" cy="1625600"/>
          </a:xfrm>
          <a:prstGeom prst="rect">
            <a:avLst/>
          </a:prstGeom>
          <a:noFill/>
          <a:ln>
            <a:noFill/>
          </a:ln>
        </p:spPr>
        <p:txBody>
          <a:bodyPr lIns="130019" tIns="64992" rIns="130019" bIns="64992" anchor="ctr" anchorCtr="0">
            <a:noAutofit/>
          </a:bodyPr>
          <a:lstStyle/>
          <a:p>
            <a:pPr>
              <a:buSzPct val="25000"/>
            </a:pPr>
            <a:endParaRPr/>
          </a:p>
        </p:txBody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1052125" y="3939690"/>
            <a:ext cx="10898294" cy="4646640"/>
          </a:xfrm>
          <a:prstGeom prst="rect">
            <a:avLst/>
          </a:prstGeom>
          <a:noFill/>
          <a:ln>
            <a:noFill/>
          </a:ln>
        </p:spPr>
        <p:txBody>
          <a:bodyPr lIns="130019" tIns="64992" rIns="130019" bIns="64992" anchor="t" anchorCtr="0">
            <a:noAutofit/>
          </a:bodyPr>
          <a:lstStyle/>
          <a:p>
            <a:pPr marL="0" indent="0" algn="ctr">
              <a:spcBef>
                <a:spcPts val="0"/>
              </a:spcBef>
              <a:buSzPct val="25000"/>
              <a:buNone/>
            </a:pPr>
            <a:r>
              <a:rPr lang="en-US" dirty="0"/>
              <a:t>How great is our God</a:t>
            </a:r>
          </a:p>
          <a:p>
            <a:pPr marL="0" indent="0" algn="ctr">
              <a:buSzPct val="25000"/>
              <a:buNone/>
            </a:pPr>
            <a:r>
              <a:rPr lang="en-US" dirty="0"/>
              <a:t>Sing with me</a:t>
            </a:r>
          </a:p>
          <a:p>
            <a:pPr marL="0" indent="0" algn="ctr">
              <a:buSzPct val="25000"/>
              <a:buNone/>
            </a:pPr>
            <a:r>
              <a:rPr lang="en-US" dirty="0"/>
              <a:t>How great is our God</a:t>
            </a:r>
          </a:p>
          <a:p>
            <a:pPr marL="0" indent="0" algn="ctr">
              <a:buSzPct val="25000"/>
              <a:buNone/>
            </a:pPr>
            <a:r>
              <a:rPr lang="en-US" dirty="0"/>
              <a:t>And all will see</a:t>
            </a:r>
          </a:p>
          <a:p>
            <a:pPr marL="0" indent="0" algn="ctr">
              <a:buSzPct val="25000"/>
              <a:buNone/>
            </a:pPr>
            <a:r>
              <a:rPr lang="en-US" dirty="0"/>
              <a:t>How great, how great is our God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>
          <a:xfrm>
            <a:off x="1473200" y="381000"/>
            <a:ext cx="10134600" cy="9652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Optima" charset="0"/>
                <a:sym typeface="Optima" charset="0"/>
              </a:rPr>
              <a:t>How Great Is Our God (13)</a:t>
            </a:r>
          </a:p>
        </p:txBody>
      </p:sp>
      <p:sp>
        <p:nvSpPr>
          <p:cNvPr id="11267" name="Rectangle 2"/>
          <p:cNvSpPr>
            <a:spLocks/>
          </p:cNvSpPr>
          <p:nvPr/>
        </p:nvSpPr>
        <p:spPr bwMode="auto">
          <a:xfrm>
            <a:off x="2692400" y="1295400"/>
            <a:ext cx="7924800" cy="7156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en-US" sz="2600">
                <a:solidFill>
                  <a:srgbClr val="2A2A2A"/>
                </a:solidFill>
                <a:latin typeface="Optima" charset="0"/>
                <a:sym typeface="Optima" charset="0"/>
              </a:rPr>
              <a:t>The splendor of a King, clothed in majesty</a:t>
            </a:r>
          </a:p>
          <a:p>
            <a:r>
              <a:rPr lang="en-US" sz="2600">
                <a:solidFill>
                  <a:srgbClr val="2A2A2A"/>
                </a:solidFill>
                <a:latin typeface="Optima" charset="0"/>
                <a:sym typeface="Optima" charset="0"/>
              </a:rPr>
              <a:t>Let all the earth rejoice All the earth rejoice</a:t>
            </a:r>
          </a:p>
          <a:p>
            <a:r>
              <a:rPr lang="en-US" sz="2600">
                <a:solidFill>
                  <a:srgbClr val="2A2A2A"/>
                </a:solidFill>
                <a:latin typeface="Optima" charset="0"/>
                <a:sym typeface="Optima" charset="0"/>
              </a:rPr>
              <a:t>He wraps himself in Light, and darkness tries to hide</a:t>
            </a:r>
          </a:p>
          <a:p>
            <a:r>
              <a:rPr lang="en-US" sz="2600">
                <a:solidFill>
                  <a:srgbClr val="2A2A2A"/>
                </a:solidFill>
                <a:latin typeface="Optima" charset="0"/>
                <a:sym typeface="Optima" charset="0"/>
              </a:rPr>
              <a:t>And trembles at His voice Trembles at His voice</a:t>
            </a:r>
          </a:p>
          <a:p>
            <a:endParaRPr lang="en-US" sz="1500">
              <a:solidFill>
                <a:srgbClr val="2A2A2A"/>
              </a:solidFill>
              <a:latin typeface="Optima" charset="0"/>
              <a:sym typeface="Optima" charset="0"/>
            </a:endParaRPr>
          </a:p>
          <a:p>
            <a:r>
              <a:rPr lang="en-US" sz="2600">
                <a:solidFill>
                  <a:srgbClr val="2A2A2A"/>
                </a:solidFill>
                <a:latin typeface="Optima" charset="0"/>
                <a:sym typeface="Optima" charset="0"/>
              </a:rPr>
              <a:t>Chorus: How great is our God, sing with me</a:t>
            </a:r>
          </a:p>
          <a:p>
            <a:r>
              <a:rPr lang="en-US" sz="2600">
                <a:solidFill>
                  <a:srgbClr val="2A2A2A"/>
                </a:solidFill>
                <a:latin typeface="Optima" charset="0"/>
                <a:sym typeface="Optima" charset="0"/>
              </a:rPr>
              <a:t>How great is our God, all will see</a:t>
            </a:r>
          </a:p>
          <a:p>
            <a:r>
              <a:rPr lang="en-US" sz="2600">
                <a:solidFill>
                  <a:srgbClr val="2A2A2A"/>
                </a:solidFill>
                <a:latin typeface="Optima" charset="0"/>
                <a:sym typeface="Optima" charset="0"/>
              </a:rPr>
              <a:t>How great, how great is our God</a:t>
            </a:r>
          </a:p>
          <a:p>
            <a:endParaRPr lang="en-US" sz="1500">
              <a:solidFill>
                <a:srgbClr val="2A2A2A"/>
              </a:solidFill>
              <a:latin typeface="Optima" charset="0"/>
              <a:sym typeface="Optima" charset="0"/>
            </a:endParaRPr>
          </a:p>
          <a:p>
            <a:r>
              <a:rPr lang="en-US" sz="2600">
                <a:solidFill>
                  <a:srgbClr val="2A2A2A"/>
                </a:solidFill>
                <a:latin typeface="Optima" charset="0"/>
                <a:sym typeface="Optima" charset="0"/>
              </a:rPr>
              <a:t>Age to age He stands And time is in His hands</a:t>
            </a:r>
          </a:p>
          <a:p>
            <a:r>
              <a:rPr lang="en-US" sz="2600">
                <a:solidFill>
                  <a:srgbClr val="2A2A2A"/>
                </a:solidFill>
                <a:latin typeface="Optima" charset="0"/>
                <a:sym typeface="Optima" charset="0"/>
              </a:rPr>
              <a:t>Beginning and the end Beginning at the end</a:t>
            </a:r>
          </a:p>
          <a:p>
            <a:r>
              <a:rPr lang="en-US" sz="2600">
                <a:solidFill>
                  <a:srgbClr val="2A2A2A"/>
                </a:solidFill>
                <a:latin typeface="Optima" charset="0"/>
                <a:sym typeface="Optima" charset="0"/>
              </a:rPr>
              <a:t>The Godhead Three in One  Father Spirit Son</a:t>
            </a:r>
          </a:p>
          <a:p>
            <a:r>
              <a:rPr lang="en-US" sz="2600">
                <a:solidFill>
                  <a:srgbClr val="2A2A2A"/>
                </a:solidFill>
                <a:latin typeface="Optima" charset="0"/>
                <a:sym typeface="Optima" charset="0"/>
              </a:rPr>
              <a:t>The Lion and the Lamb  The Lion and the Lamb</a:t>
            </a:r>
          </a:p>
          <a:p>
            <a:endParaRPr lang="en-US" sz="1500">
              <a:solidFill>
                <a:srgbClr val="2A2A2A"/>
              </a:solidFill>
              <a:latin typeface="Optima" charset="0"/>
              <a:sym typeface="Optima" charset="0"/>
            </a:endParaRPr>
          </a:p>
          <a:p>
            <a:r>
              <a:rPr lang="en-US" sz="2600">
                <a:solidFill>
                  <a:srgbClr val="2A2A2A"/>
                </a:solidFill>
                <a:latin typeface="Optima" charset="0"/>
                <a:sym typeface="Optima" charset="0"/>
              </a:rPr>
              <a:t>Chorus</a:t>
            </a:r>
          </a:p>
          <a:p>
            <a:endParaRPr lang="en-US" sz="1500">
              <a:solidFill>
                <a:srgbClr val="2A2A2A"/>
              </a:solidFill>
              <a:latin typeface="Optima" charset="0"/>
              <a:sym typeface="Optima" charset="0"/>
            </a:endParaRPr>
          </a:p>
          <a:p>
            <a:r>
              <a:rPr lang="en-US" sz="2600">
                <a:solidFill>
                  <a:srgbClr val="2A2A2A"/>
                </a:solidFill>
                <a:latin typeface="Optima" charset="0"/>
                <a:sym typeface="Optima" charset="0"/>
              </a:rPr>
              <a:t>Name above all names   Worthy of all praise</a:t>
            </a:r>
          </a:p>
          <a:p>
            <a:r>
              <a:rPr lang="en-US" sz="2600">
                <a:solidFill>
                  <a:srgbClr val="2A2A2A"/>
                </a:solidFill>
                <a:latin typeface="Optima" charset="0"/>
                <a:sym typeface="Optima" charset="0"/>
              </a:rPr>
              <a:t>My heart will sing   How great is our God</a:t>
            </a:r>
          </a:p>
          <a:p>
            <a:endParaRPr lang="en-US" sz="1500">
              <a:solidFill>
                <a:srgbClr val="2A2A2A"/>
              </a:solidFill>
              <a:latin typeface="Optima" charset="0"/>
              <a:sym typeface="Optima" charset="0"/>
            </a:endParaRPr>
          </a:p>
          <a:p>
            <a:r>
              <a:rPr lang="en-US" sz="2600">
                <a:solidFill>
                  <a:srgbClr val="2A2A2A"/>
                </a:solidFill>
                <a:latin typeface="Optima" charset="0"/>
                <a:sym typeface="Optima" charset="0"/>
              </a:rPr>
              <a:t>Chorus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Great is Our God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Chris Tomlin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678434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62549" indent="0" algn="ctr">
              <a:buNone/>
            </a:pPr>
            <a:endParaRPr lang="en-US" sz="4600" dirty="0" smtClean="0"/>
          </a:p>
          <a:p>
            <a:pPr marL="162549" indent="0" algn="ctr">
              <a:buNone/>
            </a:pPr>
            <a:r>
              <a:rPr lang="en-US" sz="4600" dirty="0" smtClean="0"/>
              <a:t>The splendor of a king</a:t>
            </a:r>
          </a:p>
          <a:p>
            <a:pPr marL="162549" indent="0" algn="ctr">
              <a:buNone/>
            </a:pPr>
            <a:r>
              <a:rPr lang="en-US" sz="4600" dirty="0" smtClean="0"/>
              <a:t>Clothed in majesty</a:t>
            </a:r>
          </a:p>
          <a:p>
            <a:pPr marL="162549" indent="0" algn="ctr">
              <a:buNone/>
            </a:pPr>
            <a:r>
              <a:rPr lang="en-US" sz="4600" dirty="0" smtClean="0"/>
              <a:t>Let all the earth rejoice</a:t>
            </a:r>
          </a:p>
          <a:p>
            <a:pPr marL="162549" indent="0" algn="ctr">
              <a:buNone/>
            </a:pPr>
            <a:r>
              <a:rPr lang="en-US" sz="4600" dirty="0" smtClean="0"/>
              <a:t>All the earth rejoice</a:t>
            </a:r>
            <a:endParaRPr lang="en-US" sz="4600" dirty="0"/>
          </a:p>
        </p:txBody>
      </p:sp>
    </p:spTree>
    <p:extLst>
      <p:ext uri="{BB962C8B-B14F-4D97-AF65-F5344CB8AC3E}">
        <p14:creationId xmlns="" xmlns:p14="http://schemas.microsoft.com/office/powerpoint/2010/main" val="8459616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62549" indent="0" algn="ctr">
              <a:buNone/>
            </a:pPr>
            <a:endParaRPr lang="en-US" sz="4600" dirty="0" smtClean="0"/>
          </a:p>
          <a:p>
            <a:pPr marL="162549" indent="0" algn="ctr">
              <a:buNone/>
            </a:pPr>
            <a:r>
              <a:rPr lang="en-US" sz="4600" dirty="0" smtClean="0"/>
              <a:t>He wraps Himself in light</a:t>
            </a:r>
          </a:p>
          <a:p>
            <a:pPr marL="162549" indent="0" algn="ctr">
              <a:buNone/>
            </a:pPr>
            <a:r>
              <a:rPr lang="en-US" sz="4600" dirty="0" smtClean="0"/>
              <a:t>And darkness tries to hide</a:t>
            </a:r>
          </a:p>
          <a:p>
            <a:pPr marL="162549" indent="0" algn="ctr">
              <a:buNone/>
            </a:pPr>
            <a:r>
              <a:rPr lang="en-US" sz="4600" dirty="0" smtClean="0"/>
              <a:t>And trembles at His voice</a:t>
            </a:r>
          </a:p>
          <a:p>
            <a:pPr marL="162549" indent="0" algn="ctr">
              <a:buNone/>
            </a:pPr>
            <a:r>
              <a:rPr lang="en-US" sz="4600" dirty="0" smtClean="0"/>
              <a:t>Trembles at His voice</a:t>
            </a:r>
          </a:p>
        </p:txBody>
      </p:sp>
    </p:spTree>
    <p:extLst>
      <p:ext uri="{BB962C8B-B14F-4D97-AF65-F5344CB8AC3E}">
        <p14:creationId xmlns="" xmlns:p14="http://schemas.microsoft.com/office/powerpoint/2010/main" val="15616414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576842"/>
            <a:ext cx="10837333" cy="6827520"/>
          </a:xfrm>
        </p:spPr>
        <p:txBody>
          <a:bodyPr>
            <a:normAutofit/>
          </a:bodyPr>
          <a:lstStyle/>
          <a:p>
            <a:pPr marL="162549" indent="0" algn="ctr">
              <a:buNone/>
            </a:pPr>
            <a:endParaRPr lang="en-US" sz="4600" dirty="0" smtClean="0"/>
          </a:p>
          <a:p>
            <a:pPr marL="162549" indent="0" algn="ctr">
              <a:buNone/>
            </a:pPr>
            <a:r>
              <a:rPr lang="en-US" sz="4600" dirty="0" smtClean="0"/>
              <a:t>How great is our God – sing with me</a:t>
            </a:r>
          </a:p>
          <a:p>
            <a:pPr marL="162549" indent="0" algn="ctr">
              <a:buNone/>
            </a:pPr>
            <a:r>
              <a:rPr lang="en-US" sz="4600" dirty="0" smtClean="0"/>
              <a:t>How great is our God – and all will see</a:t>
            </a:r>
          </a:p>
          <a:p>
            <a:pPr marL="162549" indent="0" algn="ctr">
              <a:buNone/>
            </a:pPr>
            <a:r>
              <a:rPr lang="en-US" sz="4600" dirty="0" smtClean="0"/>
              <a:t>How great, how great, is our God</a:t>
            </a:r>
            <a:endParaRPr lang="en-US" sz="4600" dirty="0"/>
          </a:p>
        </p:txBody>
      </p:sp>
    </p:spTree>
    <p:extLst>
      <p:ext uri="{BB962C8B-B14F-4D97-AF65-F5344CB8AC3E}">
        <p14:creationId xmlns="" xmlns:p14="http://schemas.microsoft.com/office/powerpoint/2010/main" val="16349107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62549" indent="0" algn="ctr">
              <a:buNone/>
            </a:pPr>
            <a:endParaRPr lang="en-US" sz="4600" dirty="0" smtClean="0"/>
          </a:p>
          <a:p>
            <a:pPr marL="162549" indent="0" algn="ctr">
              <a:buNone/>
            </a:pPr>
            <a:r>
              <a:rPr lang="en-US" sz="4600" dirty="0" smtClean="0"/>
              <a:t>Age to age He stands</a:t>
            </a:r>
          </a:p>
          <a:p>
            <a:pPr marL="162549" indent="0" algn="ctr">
              <a:buNone/>
            </a:pPr>
            <a:r>
              <a:rPr lang="en-US" sz="4600" dirty="0" smtClean="0"/>
              <a:t>And time is in His hands</a:t>
            </a:r>
          </a:p>
          <a:p>
            <a:pPr marL="162549" indent="0" algn="ctr">
              <a:buNone/>
            </a:pPr>
            <a:r>
              <a:rPr lang="en-US" sz="4600" dirty="0" smtClean="0"/>
              <a:t>Beginning and the end</a:t>
            </a:r>
          </a:p>
          <a:p>
            <a:pPr marL="162549" indent="0" algn="ctr">
              <a:buNone/>
            </a:pPr>
            <a:r>
              <a:rPr lang="en-US" sz="4600" dirty="0" smtClean="0"/>
              <a:t>Beginning and the end</a:t>
            </a:r>
            <a:endParaRPr lang="en-US" sz="4600" dirty="0"/>
          </a:p>
        </p:txBody>
      </p:sp>
    </p:spTree>
    <p:extLst>
      <p:ext uri="{BB962C8B-B14F-4D97-AF65-F5344CB8AC3E}">
        <p14:creationId xmlns="" xmlns:p14="http://schemas.microsoft.com/office/powerpoint/2010/main" val="900979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62549" indent="0" algn="ctr">
              <a:buNone/>
            </a:pPr>
            <a:endParaRPr lang="en-US" sz="4600" dirty="0" smtClean="0"/>
          </a:p>
          <a:p>
            <a:pPr marL="162549" indent="0" algn="ctr">
              <a:buNone/>
            </a:pPr>
            <a:r>
              <a:rPr lang="en-US" sz="4600" dirty="0" smtClean="0"/>
              <a:t>The Godhead Three in One</a:t>
            </a:r>
          </a:p>
          <a:p>
            <a:pPr marL="162549" indent="0" algn="ctr">
              <a:buNone/>
            </a:pPr>
            <a:r>
              <a:rPr lang="en-US" sz="4600" dirty="0" smtClean="0"/>
              <a:t>Father, Spirit, and Son</a:t>
            </a:r>
          </a:p>
          <a:p>
            <a:pPr marL="162549" indent="0" algn="ctr">
              <a:buNone/>
            </a:pPr>
            <a:r>
              <a:rPr lang="en-US" sz="4600" dirty="0" smtClean="0"/>
              <a:t>Lion and the Lamb</a:t>
            </a:r>
          </a:p>
          <a:p>
            <a:pPr marL="162549" indent="0" algn="ctr">
              <a:buNone/>
            </a:pPr>
            <a:r>
              <a:rPr lang="en-US" sz="4600" dirty="0" smtClean="0"/>
              <a:t>Lion and the Lamb</a:t>
            </a:r>
          </a:p>
        </p:txBody>
      </p:sp>
    </p:spTree>
    <p:extLst>
      <p:ext uri="{BB962C8B-B14F-4D97-AF65-F5344CB8AC3E}">
        <p14:creationId xmlns="" xmlns:p14="http://schemas.microsoft.com/office/powerpoint/2010/main" val="4641470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926080"/>
            <a:ext cx="10837333" cy="6827520"/>
          </a:xfrm>
        </p:spPr>
        <p:txBody>
          <a:bodyPr>
            <a:normAutofit/>
          </a:bodyPr>
          <a:lstStyle/>
          <a:p>
            <a:pPr marL="162549" indent="0" algn="ctr">
              <a:buNone/>
            </a:pPr>
            <a:endParaRPr lang="en-US" sz="4600" dirty="0" smtClean="0"/>
          </a:p>
          <a:p>
            <a:pPr marL="162549" indent="0" algn="ctr">
              <a:buNone/>
            </a:pPr>
            <a:r>
              <a:rPr lang="en-US" sz="4600" dirty="0" smtClean="0"/>
              <a:t>How great is our God – sing with me</a:t>
            </a:r>
          </a:p>
          <a:p>
            <a:pPr marL="162549" indent="0" algn="ctr">
              <a:buNone/>
            </a:pPr>
            <a:r>
              <a:rPr lang="en-US" sz="4600" dirty="0" smtClean="0"/>
              <a:t>How great is our God – and all will see</a:t>
            </a:r>
          </a:p>
          <a:p>
            <a:pPr marL="162549" indent="0" algn="ctr">
              <a:buNone/>
            </a:pPr>
            <a:r>
              <a:rPr lang="en-US" sz="4600" dirty="0" smtClean="0"/>
              <a:t>How great, how great is our God</a:t>
            </a:r>
            <a:endParaRPr lang="en-US" sz="4600" dirty="0"/>
          </a:p>
        </p:txBody>
      </p:sp>
    </p:spTree>
    <p:extLst>
      <p:ext uri="{BB962C8B-B14F-4D97-AF65-F5344CB8AC3E}">
        <p14:creationId xmlns="" xmlns:p14="http://schemas.microsoft.com/office/powerpoint/2010/main" val="756651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62549" indent="0" algn="ctr">
              <a:buNone/>
            </a:pPr>
            <a:endParaRPr lang="en-US" sz="4600" dirty="0" smtClean="0"/>
          </a:p>
          <a:p>
            <a:pPr marL="162549" indent="0" algn="ctr">
              <a:buNone/>
            </a:pPr>
            <a:r>
              <a:rPr lang="en-US" sz="4600" dirty="0" smtClean="0"/>
              <a:t>Name above all names</a:t>
            </a:r>
          </a:p>
          <a:p>
            <a:pPr marL="162549" indent="0" algn="ctr">
              <a:buNone/>
            </a:pPr>
            <a:r>
              <a:rPr lang="en-US" sz="4600" dirty="0" smtClean="0"/>
              <a:t>Worthy of all praise</a:t>
            </a:r>
          </a:p>
          <a:p>
            <a:pPr marL="162549" indent="0" algn="ctr">
              <a:buNone/>
            </a:pPr>
            <a:r>
              <a:rPr lang="en-US" sz="4600" dirty="0" smtClean="0"/>
              <a:t>My heart will sing</a:t>
            </a:r>
          </a:p>
          <a:p>
            <a:pPr marL="162549" indent="0" algn="ctr">
              <a:buNone/>
            </a:pPr>
            <a:r>
              <a:rPr lang="en-US" sz="4600" dirty="0" smtClean="0"/>
              <a:t>How great is our God</a:t>
            </a:r>
            <a:endParaRPr lang="en-US" sz="4600" dirty="0"/>
          </a:p>
        </p:txBody>
      </p:sp>
    </p:spTree>
    <p:extLst>
      <p:ext uri="{BB962C8B-B14F-4D97-AF65-F5344CB8AC3E}">
        <p14:creationId xmlns="" xmlns:p14="http://schemas.microsoft.com/office/powerpoint/2010/main" val="22935757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599996"/>
            <a:ext cx="10837333" cy="6827520"/>
          </a:xfrm>
        </p:spPr>
        <p:txBody>
          <a:bodyPr>
            <a:normAutofit/>
          </a:bodyPr>
          <a:lstStyle/>
          <a:p>
            <a:pPr marL="162549" indent="0" algn="ctr">
              <a:buNone/>
            </a:pPr>
            <a:endParaRPr lang="en-US" sz="4600" dirty="0" smtClean="0"/>
          </a:p>
          <a:p>
            <a:pPr marL="162549" indent="0" algn="ctr">
              <a:buNone/>
            </a:pPr>
            <a:r>
              <a:rPr lang="en-US" sz="4600" dirty="0" smtClean="0"/>
              <a:t>How great is our God – sing with me</a:t>
            </a:r>
          </a:p>
          <a:p>
            <a:pPr marL="162549" indent="0" algn="ctr">
              <a:buNone/>
            </a:pPr>
            <a:r>
              <a:rPr lang="en-US" sz="4600" dirty="0" smtClean="0"/>
              <a:t>How great is our God – and all will see</a:t>
            </a:r>
          </a:p>
          <a:p>
            <a:pPr marL="162549" indent="0" algn="ctr">
              <a:buNone/>
            </a:pPr>
            <a:r>
              <a:rPr lang="en-US" sz="4600" dirty="0" smtClean="0"/>
              <a:t>How great, how great is our God</a:t>
            </a:r>
            <a:endParaRPr lang="en-US" sz="4600" dirty="0"/>
          </a:p>
        </p:txBody>
      </p:sp>
    </p:spTree>
    <p:extLst>
      <p:ext uri="{BB962C8B-B14F-4D97-AF65-F5344CB8AC3E}">
        <p14:creationId xmlns="" xmlns:p14="http://schemas.microsoft.com/office/powerpoint/2010/main" val="33472695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Great is Our God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Chris Tomlin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292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The splendor of a king</a:t>
            </a:r>
          </a:p>
          <a:p>
            <a:pPr marL="0" indent="0" algn="ctr">
              <a:buNone/>
            </a:pPr>
            <a:r>
              <a:rPr lang="en-US" dirty="0" smtClean="0"/>
              <a:t>Clothed in majesty</a:t>
            </a:r>
          </a:p>
          <a:p>
            <a:pPr marL="0" indent="0" algn="ctr">
              <a:buNone/>
            </a:pPr>
            <a:r>
              <a:rPr lang="en-US" dirty="0" smtClean="0"/>
              <a:t>Let all the earth rejoice</a:t>
            </a:r>
          </a:p>
          <a:p>
            <a:pPr marL="0" indent="0" algn="ctr">
              <a:buNone/>
            </a:pPr>
            <a:r>
              <a:rPr lang="en-US" dirty="0" smtClean="0"/>
              <a:t>All the earth rejoice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7623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How great is our God</a:t>
            </a:r>
          </a:p>
          <a:p>
            <a:pPr marL="0" indent="0" algn="ctr">
              <a:buNone/>
            </a:pPr>
            <a:r>
              <a:rPr lang="en-US" dirty="0" smtClean="0"/>
              <a:t>Sing with me</a:t>
            </a:r>
          </a:p>
          <a:p>
            <a:pPr marL="0" indent="0" algn="ctr">
              <a:buNone/>
            </a:pPr>
            <a:r>
              <a:rPr lang="en-US" dirty="0" smtClean="0"/>
              <a:t>How great is our God</a:t>
            </a:r>
          </a:p>
          <a:p>
            <a:pPr marL="0" indent="0" algn="ctr">
              <a:buNone/>
            </a:pPr>
            <a:r>
              <a:rPr lang="en-US" dirty="0" smtClean="0"/>
              <a:t>And all will see</a:t>
            </a:r>
          </a:p>
          <a:p>
            <a:pPr marL="0" indent="0" algn="ctr">
              <a:buNone/>
            </a:pPr>
            <a:r>
              <a:rPr lang="en-US" dirty="0" smtClean="0"/>
              <a:t>How great, how great is our God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7493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He wraps Himself in light,</a:t>
            </a:r>
          </a:p>
          <a:p>
            <a:pPr marL="0" indent="0" algn="ctr">
              <a:buNone/>
            </a:pPr>
            <a:r>
              <a:rPr lang="en-US" dirty="0" smtClean="0"/>
              <a:t>And darkness tries to hide</a:t>
            </a:r>
          </a:p>
          <a:p>
            <a:pPr marL="0" indent="0" algn="ctr">
              <a:buNone/>
            </a:pPr>
            <a:r>
              <a:rPr lang="en-US" dirty="0" smtClean="0"/>
              <a:t>And trembles at His voice</a:t>
            </a:r>
          </a:p>
          <a:p>
            <a:pPr marL="0" indent="0" algn="ctr">
              <a:buNone/>
            </a:pPr>
            <a:r>
              <a:rPr lang="en-US" dirty="0" smtClean="0"/>
              <a:t>Trembles at His voice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207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How great is our God</a:t>
            </a:r>
          </a:p>
          <a:p>
            <a:pPr marL="0" indent="0" algn="ctr">
              <a:buNone/>
            </a:pPr>
            <a:r>
              <a:rPr lang="en-US" dirty="0"/>
              <a:t>Sing with me</a:t>
            </a:r>
          </a:p>
          <a:p>
            <a:pPr marL="0" indent="0" algn="ctr">
              <a:buNone/>
            </a:pPr>
            <a:r>
              <a:rPr lang="en-US" dirty="0"/>
              <a:t>How great is our God</a:t>
            </a:r>
          </a:p>
          <a:p>
            <a:pPr marL="0" indent="0" algn="ctr">
              <a:buNone/>
            </a:pPr>
            <a:r>
              <a:rPr lang="en-US" dirty="0"/>
              <a:t>And all will see</a:t>
            </a:r>
          </a:p>
          <a:p>
            <a:pPr marL="0" indent="0" algn="ctr">
              <a:buNone/>
            </a:pPr>
            <a:r>
              <a:rPr lang="en-US" dirty="0"/>
              <a:t>How great, how great is our God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716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Name above all names</a:t>
            </a:r>
          </a:p>
          <a:p>
            <a:pPr marL="0" indent="0" algn="ctr">
              <a:buNone/>
            </a:pPr>
            <a:r>
              <a:rPr lang="en-US" dirty="0" smtClean="0"/>
              <a:t>Worthy of all praise</a:t>
            </a:r>
          </a:p>
          <a:p>
            <a:pPr marL="0" indent="0" algn="ctr">
              <a:buNone/>
            </a:pPr>
            <a:r>
              <a:rPr lang="en-US" dirty="0" smtClean="0"/>
              <a:t>My heart will sing</a:t>
            </a:r>
          </a:p>
          <a:p>
            <a:pPr marL="0" indent="0" algn="ctr">
              <a:buNone/>
            </a:pPr>
            <a:r>
              <a:rPr lang="en-US" dirty="0" smtClean="0"/>
              <a:t>How great is our God [x2]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802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How great is our God</a:t>
            </a:r>
          </a:p>
          <a:p>
            <a:pPr marL="0" indent="0" algn="ctr">
              <a:buNone/>
            </a:pPr>
            <a:r>
              <a:rPr lang="en-US" dirty="0" smtClean="0"/>
              <a:t>Sing with me</a:t>
            </a:r>
          </a:p>
          <a:p>
            <a:pPr marL="0" indent="0" algn="ctr">
              <a:buNone/>
            </a:pPr>
            <a:r>
              <a:rPr lang="en-US" dirty="0" smtClean="0"/>
              <a:t>How great is our God</a:t>
            </a:r>
          </a:p>
          <a:p>
            <a:pPr marL="0" indent="0" algn="ctr">
              <a:buNone/>
            </a:pPr>
            <a:r>
              <a:rPr lang="en-US" dirty="0" smtClean="0"/>
              <a:t>And all will see</a:t>
            </a:r>
          </a:p>
          <a:p>
            <a:pPr marL="0" indent="0" algn="ctr">
              <a:buNone/>
            </a:pPr>
            <a:r>
              <a:rPr lang="en-US" dirty="0" smtClean="0"/>
              <a:t>How great, how great is our God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614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theme1.xml><?xml version="1.0" encoding="utf-8"?>
<a:theme xmlns:a="http://schemas.openxmlformats.org/drawingml/2006/main" name="Title - Top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Big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Big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B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2 Column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Bullets - Lef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, Bullets &amp; Photo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- Center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Blank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Genesis">
  <a:themeElements>
    <a:clrScheme name="Genesis">
      <a:dk1>
        <a:srgbClr val="000000"/>
      </a:dk1>
      <a:lt1>
        <a:srgbClr val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3441</TotalTime>
  <Pages>0</Pages>
  <Words>589</Words>
  <Characters>0</Characters>
  <Application>Microsoft Office PowerPoint</Application>
  <PresentationFormat>Custom</PresentationFormat>
  <Lines>0</Lines>
  <Paragraphs>118</Paragraphs>
  <Slides>26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26</vt:i4>
      </vt:variant>
    </vt:vector>
  </HeadingPairs>
  <TitlesOfParts>
    <vt:vector size="41" baseType="lpstr">
      <vt:lpstr>Title - Top</vt:lpstr>
      <vt:lpstr>Photo - Horizontal</vt:lpstr>
      <vt:lpstr>Photo - Big</vt:lpstr>
      <vt:lpstr>Title &amp; Bullets - 2 Column</vt:lpstr>
      <vt:lpstr>Title &amp; Bullets - Left</vt:lpstr>
      <vt:lpstr>Title &amp; Bullets - Right</vt:lpstr>
      <vt:lpstr>Title, Bullets &amp; Photo</vt:lpstr>
      <vt:lpstr>Photo - Vertical</vt:lpstr>
      <vt:lpstr>Bullets</vt:lpstr>
      <vt:lpstr>Title &amp; Bullets</vt:lpstr>
      <vt:lpstr>Title - Center</vt:lpstr>
      <vt:lpstr>Blank</vt:lpstr>
      <vt:lpstr>Genesis</vt:lpstr>
      <vt:lpstr>Adjacency</vt:lpstr>
      <vt:lpstr>Breeze</vt:lpstr>
      <vt:lpstr>How Great is Our God</vt:lpstr>
      <vt:lpstr>Slide 2</vt:lpstr>
      <vt:lpstr>Slide 3</vt:lpstr>
      <vt:lpstr>Slide 4</vt:lpstr>
      <vt:lpstr>Slide 5</vt:lpstr>
      <vt:lpstr>Slide 6</vt:lpstr>
      <vt:lpstr>Slide 7</vt:lpstr>
      <vt:lpstr>Slide 8</vt:lpstr>
      <vt:lpstr>How Great Is Our God (13)</vt:lpstr>
      <vt:lpstr>Slide 10</vt:lpstr>
      <vt:lpstr>How Great is Our God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How Great is Our God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Songs</dc:title>
  <dc:creator>LingLing YaoYang</dc:creator>
  <cp:lastModifiedBy>LingLing YaoYang</cp:lastModifiedBy>
  <cp:revision>101</cp:revision>
  <dcterms:created xsi:type="dcterms:W3CDTF">2011-04-17T16:56:01Z</dcterms:created>
  <dcterms:modified xsi:type="dcterms:W3CDTF">2017-02-28T02:48:25Z</dcterms:modified>
</cp:coreProperties>
</file>