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4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793" r:id="rId13"/>
  </p:sldMasterIdLst>
  <p:sldIdLst>
    <p:sldId id="306" r:id="rId14"/>
    <p:sldId id="307" r:id="rId15"/>
    <p:sldId id="308" r:id="rId16"/>
    <p:sldId id="309" r:id="rId17"/>
    <p:sldId id="310" r:id="rId18"/>
    <p:sldId id="311" r:id="rId19"/>
    <p:sldId id="312" r:id="rId20"/>
    <p:sldId id="305" r:id="rId21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32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406400" y="3987236"/>
            <a:ext cx="2258" cy="4316871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 lIns="130046" tIns="65023" rIns="130046" bIns="65023"/>
          <a:lstStyle/>
          <a:p>
            <a:pPr algn="l" eaLnBrk="0" hangingPunct="0">
              <a:defRPr/>
            </a:pPr>
            <a:endParaRPr lang="en-US" sz="1800">
              <a:solidFill>
                <a:srgbClr val="FFFFFF"/>
              </a:solidFill>
              <a:latin typeface="Tahoma" pitchFamily="34" charset="0"/>
              <a:ea typeface="+mn-ea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75360" y="2840285"/>
            <a:ext cx="11054080" cy="2036516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C419F-C502-4E25-A790-F18C7951DF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AB4E0-B4B2-4F74-BE5B-8DC04995D3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/>
            </a:lvl1pPr>
            <a:lvl2pPr marL="650230" indent="0">
              <a:buNone/>
              <a:defRPr sz="2600"/>
            </a:lvl2pPr>
            <a:lvl3pPr marL="1300460" indent="0">
              <a:buNone/>
              <a:defRPr sz="2300"/>
            </a:lvl3pPr>
            <a:lvl4pPr marL="1950690" indent="0">
              <a:buNone/>
              <a:defRPr sz="2000"/>
            </a:lvl4pPr>
            <a:lvl5pPr marL="2600919" indent="0">
              <a:buNone/>
              <a:defRPr sz="2000"/>
            </a:lvl5pPr>
            <a:lvl6pPr marL="3251149" indent="0">
              <a:buNone/>
              <a:defRPr sz="2000"/>
            </a:lvl6pPr>
            <a:lvl7pPr marL="3901379" indent="0">
              <a:buNone/>
              <a:defRPr sz="2000"/>
            </a:lvl7pPr>
            <a:lvl8pPr marL="4551609" indent="0">
              <a:buNone/>
              <a:defRPr sz="2000"/>
            </a:lvl8pPr>
            <a:lvl9pPr marL="5201839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45BD-1F08-4E79-AA57-40C8801C70F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709333"/>
            <a:ext cx="5743787" cy="585216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709333"/>
            <a:ext cx="5743787" cy="585216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03AB8-DD5A-4D84-9CFF-DE3B2FD7945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5AE85-7625-491C-B9DB-1C51CAD481C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011DF-AFD6-4AF1-9F8E-43EE1961E31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87790-BF7F-44B0-942D-CC0D5895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08AE2-513C-4020-AAD9-AF8DB1B26A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4C0D4-DC28-4D62-B66A-08D531800E0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934FA-F222-4238-8E4B-59D9BF2378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415431"/>
            <a:ext cx="2926080" cy="81460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415431"/>
            <a:ext cx="8561493" cy="81460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1A278-8844-4063-B1A7-99A2839A95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0240" y="415431"/>
            <a:ext cx="11704320" cy="196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0240" y="2709333"/>
            <a:ext cx="11704320" cy="58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0240" y="8882098"/>
            <a:ext cx="3034453" cy="67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algn="l">
              <a:defRPr/>
            </a:pPr>
            <a:endParaRPr 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307" y="8882098"/>
            <a:ext cx="4118187" cy="67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20107" y="8882098"/>
            <a:ext cx="3034453" cy="67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0E50168-C2FF-453C-98C0-389FF8DD3E17}" type="slidenum">
              <a:rPr lang="en-US">
                <a:solidFill>
                  <a:srgbClr val="FFFFFF"/>
                </a:solidFill>
                <a:ea typeface="+mn-ea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ea typeface="+mn-ea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650230" algn="l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1300460" algn="l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950690" algn="l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2600919" algn="l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487672" indent="-487672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4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1056623" indent="-406394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625575" indent="-32511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2275804" indent="-325115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926034" indent="-32511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3576264" indent="-325115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4226494" indent="-325115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4876724" indent="-325115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5526954" indent="-325115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How Deep the Father’s Lover for Us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Sarah Sadler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How deep the Father's love for us,</a:t>
            </a:r>
            <a:br>
              <a:rPr lang="en-US" smtClean="0"/>
            </a:br>
            <a:r>
              <a:rPr lang="en-US" smtClean="0"/>
              <a:t>How vast beyond all measure</a:t>
            </a:r>
            <a:br>
              <a:rPr lang="en-US" smtClean="0"/>
            </a:br>
            <a:r>
              <a:rPr lang="en-US" smtClean="0"/>
              <a:t>That He should give His only Son</a:t>
            </a:r>
            <a:br>
              <a:rPr lang="en-US" smtClean="0"/>
            </a:br>
            <a:r>
              <a:rPr lang="en-US" smtClean="0"/>
              <a:t>To make a wretch His treasure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How great the pain of searing loss,</a:t>
            </a:r>
            <a:br>
              <a:rPr lang="en-US" smtClean="0"/>
            </a:br>
            <a:r>
              <a:rPr lang="en-US" smtClean="0"/>
              <a:t>The Father turns His face away</a:t>
            </a:r>
            <a:br>
              <a:rPr lang="en-US" smtClean="0"/>
            </a:br>
            <a:r>
              <a:rPr lang="en-US" smtClean="0"/>
              <a:t>As wounds which mar the chosen One,</a:t>
            </a:r>
            <a:br>
              <a:rPr lang="en-US" smtClean="0"/>
            </a:br>
            <a:r>
              <a:rPr lang="en-US" smtClean="0"/>
              <a:t>Bring many sons to glory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Behold the Man upon a cross,</a:t>
            </a:r>
            <a:br>
              <a:rPr lang="en-US" smtClean="0"/>
            </a:br>
            <a:r>
              <a:rPr lang="en-US" smtClean="0"/>
              <a:t>My sin upon His shoulders</a:t>
            </a:r>
            <a:br>
              <a:rPr lang="en-US" smtClean="0"/>
            </a:br>
            <a:r>
              <a:rPr lang="en-US" smtClean="0"/>
              <a:t>Ashamed I hear my mocking voice,</a:t>
            </a:r>
            <a:br>
              <a:rPr lang="en-US" smtClean="0"/>
            </a:br>
            <a:r>
              <a:rPr lang="en-US" smtClean="0"/>
              <a:t>Call out among the scoffers</a:t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It was my sin that held Him there</a:t>
            </a:r>
            <a:br>
              <a:rPr lang="en-US" smtClean="0"/>
            </a:br>
            <a:r>
              <a:rPr lang="en-US" smtClean="0"/>
              <a:t>Until it was accomplished</a:t>
            </a:r>
            <a:br>
              <a:rPr lang="en-US" smtClean="0"/>
            </a:br>
            <a:r>
              <a:rPr lang="en-US" smtClean="0"/>
              <a:t>His dying breath has brought me life</a:t>
            </a:r>
            <a:br>
              <a:rPr lang="en-US" smtClean="0"/>
            </a:br>
            <a:r>
              <a:rPr lang="en-US" smtClean="0"/>
              <a:t>I know that it is finished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I will not boast in anything</a:t>
            </a:r>
            <a:br>
              <a:rPr lang="en-US" smtClean="0"/>
            </a:br>
            <a:r>
              <a:rPr lang="en-US" smtClean="0"/>
              <a:t>No gifts, no power, no wisdom</a:t>
            </a:r>
            <a:br>
              <a:rPr lang="en-US" smtClean="0"/>
            </a:br>
            <a:r>
              <a:rPr lang="en-US" smtClean="0"/>
              <a:t>But I will boast in Jesus Christ</a:t>
            </a:r>
            <a:br>
              <a:rPr lang="en-US" smtClean="0"/>
            </a:br>
            <a:r>
              <a:rPr lang="en-US" smtClean="0"/>
              <a:t>His death and resurrection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Why should I gain from His reward?</a:t>
            </a:r>
            <a:br>
              <a:rPr lang="en-US" smtClean="0"/>
            </a:br>
            <a:r>
              <a:rPr lang="en-US" smtClean="0"/>
              <a:t>I cannot give an answer</a:t>
            </a:r>
            <a:br>
              <a:rPr lang="en-US" smtClean="0"/>
            </a:br>
            <a:r>
              <a:rPr lang="en-US" smtClean="0"/>
              <a:t>But this I know with all my heart</a:t>
            </a:r>
            <a:br>
              <a:rPr lang="en-US" smtClean="0"/>
            </a:br>
            <a:r>
              <a:rPr lang="en-US" smtClean="0"/>
              <a:t>His wounds have paid my ransom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320800" y="609600"/>
            <a:ext cx="10134600" cy="965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  <a:sym typeface="Optima" charset="0"/>
              </a:rPr>
              <a:t>How Deep The Father’s Love For Us (4)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473200" y="1828800"/>
            <a:ext cx="10210800" cy="5602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How deep the Father’s love for us. How vast beyond the measure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That He would give His only Son. To make a wretch His treasure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How great the pain of searing loss. The Father turns His face away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As wounds which mar the chosen One. Bring many sons to glory</a:t>
            </a:r>
          </a:p>
          <a:p>
            <a:endParaRPr lang="en-US" sz="26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Behold the Man upon a cross. My guilt upon His shoulders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Ashamed, I hear my mocking voice. Call out among the scoffers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It was my sin that held Him there. Until it was accomplished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His dying breath has brought me life. I know that it is finished</a:t>
            </a:r>
          </a:p>
          <a:p>
            <a:endParaRPr lang="en-US" sz="26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I will not boast in anything. No gifts, no power, no wisdom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But I will boast in Jesus Christ. His death and resurrection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Why should I gain from His reward. I cannot give an answer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But this I know with all my heart. His wounds have paid my ransom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Pages>0</Pages>
  <Words>225</Words>
  <Characters>0</Characters>
  <Application>Microsoft Office PowerPoint</Application>
  <PresentationFormat>Custom</PresentationFormat>
  <Lines>0</Lines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8</vt:i4>
      </vt:variant>
    </vt:vector>
  </HeadingPairs>
  <TitlesOfParts>
    <vt:vector size="27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Ocean</vt:lpstr>
      <vt:lpstr>How Deep the Father’s Lover for Us</vt:lpstr>
      <vt:lpstr>Slide 2</vt:lpstr>
      <vt:lpstr>Slide 3</vt:lpstr>
      <vt:lpstr>Slide 4</vt:lpstr>
      <vt:lpstr>Slide 5</vt:lpstr>
      <vt:lpstr>Slide 6</vt:lpstr>
      <vt:lpstr>Slide 7</vt:lpstr>
      <vt:lpstr>How Deep The Father’s Love For Us (4)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93</cp:revision>
  <dcterms:created xsi:type="dcterms:W3CDTF">2011-04-17T16:56:01Z</dcterms:created>
  <dcterms:modified xsi:type="dcterms:W3CDTF">2017-02-26T21:45:25Z</dcterms:modified>
</cp:coreProperties>
</file>