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57" r:id="rId5"/>
    <p:sldId id="279" r:id="rId6"/>
    <p:sldId id="280" r:id="rId7"/>
    <p:sldId id="281" r:id="rId8"/>
    <p:sldId id="282" r:id="rId9"/>
    <p:sldId id="283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01" r:id="rId25"/>
    <p:sldId id="302" r:id="rId26"/>
    <p:sldId id="303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B330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27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C6352-1E93-463A-ACDB-11C7CC8C670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C797-4EE9-49EE-847A-0C019142F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C6352-1E93-463A-ACDB-11C7CC8C670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C797-4EE9-49EE-847A-0C019142F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C6352-1E93-463A-ACDB-11C7CC8C670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C797-4EE9-49EE-847A-0C019142F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C6352-1E93-463A-ACDB-11C7CC8C670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C797-4EE9-49EE-847A-0C019142F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C6352-1E93-463A-ACDB-11C7CC8C670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C797-4EE9-49EE-847A-0C019142F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C6352-1E93-463A-ACDB-11C7CC8C670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C797-4EE9-49EE-847A-0C019142F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C6352-1E93-463A-ACDB-11C7CC8C670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C797-4EE9-49EE-847A-0C019142F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C6352-1E93-463A-ACDB-11C7CC8C670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C797-4EE9-49EE-847A-0C019142F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C6352-1E93-463A-ACDB-11C7CC8C670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C797-4EE9-49EE-847A-0C019142F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C6352-1E93-463A-ACDB-11C7CC8C670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C797-4EE9-49EE-847A-0C019142F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C6352-1E93-463A-ACDB-11C7CC8C670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C797-4EE9-49EE-847A-0C019142F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 dirty="0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srgbClr val="DFDCB7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2000"/>
              </a:spcBef>
              <a:buClr>
                <a:srgbClr val="2C7C9F">
                  <a:lumMod val="60000"/>
                  <a:lumOff val="40000"/>
                </a:srgbClr>
              </a:buClr>
              <a:buSzPct val="110000"/>
              <a:buFont typeface="Wingdings 2" pitchFamily="18" charset="2"/>
              <a:buNone/>
            </a:pPr>
            <a:endParaRPr sz="320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C6352-1E93-463A-ACDB-11C7CC8C670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83C797-4EE9-49EE-847A-0C019142F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>
              <a:solidFill>
                <a:srgbClr val="DFDCB7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 dirty="0">
              <a:solidFill>
                <a:srgbClr val="DFDCB7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2/27/2017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:\My Pictures_lingling_分类\Bible_Palm sunday 棕榈主日\PalmSundayLoop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Hosanna</a:t>
            </a:r>
            <a:endParaRPr lang="en-US" sz="6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My Pictures_lingling_分类\Bible_Palm sunday 棕榈主日\PalmSundayLoop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endParaRPr lang="en-US" sz="4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Praise is rising, eyes are turning to You, we turn to You</a:t>
            </a:r>
            <a:b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Hope is stirring, hearts are yearning for You, we long for You</a:t>
            </a:r>
            <a:b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4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My Pictures_lingling_分类\Bible_Palm sunday 棕榈主日\PalmSundayLoop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endParaRPr lang="en-US" sz="4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'Cause when we see You, we find strength to face the day</a:t>
            </a:r>
            <a:b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Your Presence all our fears are washed away, washed away</a:t>
            </a:r>
            <a:b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4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My Pictures_lingling_分类\Bible_Palm sunday 棕榈主日\PalmSundayLoop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endParaRPr lang="en-US" sz="4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Hosanna, hosanna</a:t>
            </a:r>
            <a:b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are the God Who saves us, worthy of all our praises</a:t>
            </a:r>
            <a:b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Hosanna, hosanna</a:t>
            </a:r>
            <a:b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Come have Your way among us</a:t>
            </a:r>
            <a:b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welcome You here, Lord Jesus</a:t>
            </a:r>
            <a:b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4400" b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My Pictures_lingling_分类\Bible_Palm sunday 棕榈主日\PalmSundayLoop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endParaRPr lang="en-US" sz="4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Hear the sound of hearts returning to You, we turn to You</a:t>
            </a:r>
            <a:b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Your Kingdom broken lives are made new, You make us new</a:t>
            </a:r>
            <a:endParaRPr lang="en-US" sz="4400" b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My Pictures_lingling_分类\Bible_Palm sunday 棕榈主日\PalmSundayLoop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endParaRPr lang="en-US" sz="4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'Cause when we see You, we find strength to face the day</a:t>
            </a:r>
            <a:b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Your Presence all our fears are washed away, washed away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4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My Pictures_lingling_分类\Bible_Palm sunday 棕榈主日\PalmSundayLoop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endParaRPr lang="en-US" sz="4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Hosanna, hosanna</a:t>
            </a:r>
            <a:b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are the God Who saves us, worthy of all our praises</a:t>
            </a:r>
            <a:b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Hosanna, hosanna</a:t>
            </a:r>
            <a:b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Come have Your way among us</a:t>
            </a:r>
            <a:b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welcome You here, Lord Jesus</a:t>
            </a:r>
            <a:b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4400" b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My Pictures_lingling_分类\Bible_Palm sunday 棕榈主日\PalmSundayLoop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endParaRPr lang="en-US" sz="4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'Cause when we see You, we find strength to face the day</a:t>
            </a:r>
            <a:b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Your Presence all our fears are washed away</a:t>
            </a:r>
            <a:b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'Cause when we see You, we find strength to face the day</a:t>
            </a:r>
            <a:b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Your Presence all our fears are washed away, washed away</a:t>
            </a:r>
            <a:b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4400" b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My Pictures_lingling_分类\Bible_Palm sunday 棕榈主日\PalmSundayLoop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endParaRPr lang="en-US" sz="4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Hosanna, hosanna</a:t>
            </a:r>
            <a:b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are the God Who saves us, worthy of all our praises</a:t>
            </a:r>
            <a:b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Hosanna, hosanna</a:t>
            </a:r>
            <a:b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Come have Your way among us</a:t>
            </a:r>
            <a:b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welcome You here, Lord Jesus</a:t>
            </a:r>
          </a:p>
          <a:p>
            <a:r>
              <a:rPr lang="en-US" sz="4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(x2)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4400" b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Hosanna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Paul </a:t>
            </a:r>
            <a:r>
              <a:rPr lang="en-US" dirty="0" err="1" smtClean="0"/>
              <a:t>Baloche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9862457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0878"/>
            <a:ext cx="7620000" cy="4800600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en-US" sz="3200" dirty="0" smtClean="0"/>
              <a:t>Praise is rising, eyes are turning to You, we turn to You</a:t>
            </a:r>
          </a:p>
          <a:p>
            <a:pPr marL="114300" indent="0" algn="ctr">
              <a:buNone/>
            </a:pPr>
            <a:r>
              <a:rPr lang="en-US" sz="3200" dirty="0" smtClean="0"/>
              <a:t>Hope is stirring, hearts are yearning for You, we long for You</a:t>
            </a:r>
          </a:p>
          <a:p>
            <a:pPr marL="114300" indent="0" algn="ctr">
              <a:buNone/>
            </a:pPr>
            <a:r>
              <a:rPr lang="en-US" sz="3200" dirty="0" smtClean="0"/>
              <a:t>‘Cause when we see You, we find strength to face the day</a:t>
            </a:r>
          </a:p>
          <a:p>
            <a:pPr marL="114300" indent="0" algn="ctr">
              <a:buNone/>
            </a:pPr>
            <a:r>
              <a:rPr lang="en-US" sz="3200" dirty="0" smtClean="0"/>
              <a:t>In Your presence all our fears are washed away, washed away</a:t>
            </a:r>
          </a:p>
          <a:p>
            <a:pPr marL="114300" indent="0" algn="ctr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="" xmlns:p14="http://schemas.microsoft.com/office/powerpoint/2010/main" val="42286390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en-US" sz="3200" dirty="0" smtClean="0"/>
              <a:t>Hosanna, hosanna</a:t>
            </a:r>
          </a:p>
          <a:p>
            <a:pPr marL="114300" indent="0" algn="ctr">
              <a:buNone/>
            </a:pPr>
            <a:r>
              <a:rPr lang="en-US" sz="3200" dirty="0" smtClean="0"/>
              <a:t>You are the God who saves us, worthy of all our praises</a:t>
            </a:r>
          </a:p>
          <a:p>
            <a:pPr marL="114300" indent="0" algn="ctr">
              <a:buNone/>
            </a:pPr>
            <a:r>
              <a:rPr lang="en-US" sz="3200" dirty="0" smtClean="0"/>
              <a:t>Hosanna, hosanna</a:t>
            </a:r>
          </a:p>
          <a:p>
            <a:pPr marL="114300" indent="0" algn="ctr">
              <a:buNone/>
            </a:pPr>
            <a:r>
              <a:rPr lang="en-US" sz="3200" dirty="0" smtClean="0"/>
              <a:t>Come have Your way among us</a:t>
            </a:r>
          </a:p>
          <a:p>
            <a:pPr marL="114300" indent="0" algn="ctr">
              <a:buNone/>
            </a:pPr>
            <a:r>
              <a:rPr lang="en-US" sz="3200" dirty="0" smtClean="0"/>
              <a:t>We welcome You here, Lord Jesus</a:t>
            </a:r>
            <a:endParaRPr lang="en-US" sz="3200" dirty="0"/>
          </a:p>
        </p:txBody>
      </p:sp>
    </p:spTree>
    <p:extLst>
      <p:ext uri="{BB962C8B-B14F-4D97-AF65-F5344CB8AC3E}">
        <p14:creationId xmlns="" xmlns:p14="http://schemas.microsoft.com/office/powerpoint/2010/main" val="36133599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4356"/>
            <a:ext cx="7620000" cy="4800600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en-US" sz="3200" dirty="0" smtClean="0"/>
              <a:t>Hear the sound of our hearts returning to You, we turn to You</a:t>
            </a:r>
          </a:p>
          <a:p>
            <a:pPr marL="114300" indent="0" algn="ctr">
              <a:buNone/>
            </a:pPr>
            <a:r>
              <a:rPr lang="en-US" sz="3200" dirty="0" smtClean="0"/>
              <a:t>In Your Kingdom broken lives are made new, You make us new</a:t>
            </a:r>
          </a:p>
          <a:p>
            <a:pPr marL="114300" indent="0" algn="ctr">
              <a:buNone/>
            </a:pPr>
            <a:r>
              <a:rPr lang="en-US" sz="3200" dirty="0" smtClean="0"/>
              <a:t>‘Cause when we see You, we find strength to face the day</a:t>
            </a:r>
          </a:p>
          <a:p>
            <a:pPr marL="114300" indent="0" algn="ctr">
              <a:buNone/>
            </a:pPr>
            <a:r>
              <a:rPr lang="en-US" sz="3200" dirty="0" smtClean="0"/>
              <a:t>In Your presence all our fears are washed away, washed away</a:t>
            </a:r>
            <a:endParaRPr lang="en-US" sz="3200" dirty="0"/>
          </a:p>
        </p:txBody>
      </p:sp>
    </p:spTree>
    <p:extLst>
      <p:ext uri="{BB962C8B-B14F-4D97-AF65-F5344CB8AC3E}">
        <p14:creationId xmlns="" xmlns:p14="http://schemas.microsoft.com/office/powerpoint/2010/main" val="27337030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en-US" sz="3200" dirty="0"/>
              <a:t>Hosanna, hosanna</a:t>
            </a:r>
          </a:p>
          <a:p>
            <a:pPr marL="114300" indent="0" algn="ctr">
              <a:buNone/>
            </a:pPr>
            <a:r>
              <a:rPr lang="en-US" sz="3200" dirty="0"/>
              <a:t>You are the God who saves us, worthy of all our praises</a:t>
            </a:r>
          </a:p>
          <a:p>
            <a:pPr marL="114300" indent="0" algn="ctr">
              <a:buNone/>
            </a:pPr>
            <a:r>
              <a:rPr lang="en-US" sz="3200" dirty="0"/>
              <a:t>Hosanna, hosanna</a:t>
            </a:r>
          </a:p>
          <a:p>
            <a:pPr marL="114300" indent="0" algn="ctr">
              <a:buNone/>
            </a:pPr>
            <a:r>
              <a:rPr lang="en-US" sz="3200" dirty="0"/>
              <a:t>Come have Your way among us</a:t>
            </a:r>
          </a:p>
          <a:p>
            <a:pPr marL="114300" indent="0" algn="ctr">
              <a:buNone/>
            </a:pPr>
            <a:r>
              <a:rPr lang="en-US" sz="3200" dirty="0"/>
              <a:t>We welcome You here, Lord Jesus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="" xmlns:p14="http://schemas.microsoft.com/office/powerpoint/2010/main" val="42833919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0637"/>
            <a:ext cx="7620000" cy="4800600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en-US" sz="3200" dirty="0" smtClean="0"/>
              <a:t>‘Cause when we see You, we find strength to face the day</a:t>
            </a:r>
          </a:p>
          <a:p>
            <a:pPr marL="114300" indent="0" algn="ctr">
              <a:buNone/>
            </a:pPr>
            <a:r>
              <a:rPr lang="en-US" sz="3200" dirty="0" smtClean="0"/>
              <a:t>In Your presence all our fears are washed away</a:t>
            </a:r>
          </a:p>
          <a:p>
            <a:pPr marL="114300" indent="0" algn="ctr">
              <a:buNone/>
            </a:pPr>
            <a:r>
              <a:rPr lang="en-US" sz="3200" dirty="0" smtClean="0"/>
              <a:t>‘Cause when we see You, we find strength to face the day</a:t>
            </a:r>
          </a:p>
          <a:p>
            <a:pPr marL="114300" indent="0" algn="ctr">
              <a:buNone/>
            </a:pPr>
            <a:r>
              <a:rPr lang="en-US" sz="3200" dirty="0" smtClean="0"/>
              <a:t>In Your Presence all our fears are washed away, washed away</a:t>
            </a:r>
            <a:endParaRPr lang="en-US" sz="3200" dirty="0"/>
          </a:p>
        </p:txBody>
      </p:sp>
    </p:spTree>
    <p:extLst>
      <p:ext uri="{BB962C8B-B14F-4D97-AF65-F5344CB8AC3E}">
        <p14:creationId xmlns="" xmlns:p14="http://schemas.microsoft.com/office/powerpoint/2010/main" val="33940061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en-US" sz="3200" dirty="0"/>
              <a:t>Hosanna, hosanna</a:t>
            </a:r>
          </a:p>
          <a:p>
            <a:pPr marL="114300" indent="0" algn="ctr">
              <a:buNone/>
            </a:pPr>
            <a:r>
              <a:rPr lang="en-US" sz="3200" dirty="0"/>
              <a:t>You are the God who saves us, worthy of all our praises</a:t>
            </a:r>
          </a:p>
          <a:p>
            <a:pPr marL="114300" indent="0" algn="ctr">
              <a:buNone/>
            </a:pPr>
            <a:r>
              <a:rPr lang="en-US" sz="3200" dirty="0"/>
              <a:t>Hosanna, hosanna</a:t>
            </a:r>
          </a:p>
          <a:p>
            <a:pPr marL="114300" indent="0" algn="ctr">
              <a:buNone/>
            </a:pPr>
            <a:r>
              <a:rPr lang="en-US" sz="3200" dirty="0"/>
              <a:t>Come have Your way among us</a:t>
            </a:r>
          </a:p>
          <a:p>
            <a:pPr marL="114300" indent="0" algn="ctr">
              <a:buNone/>
            </a:pPr>
            <a:r>
              <a:rPr lang="en-US" sz="3200" dirty="0"/>
              <a:t>We welcome You here, Lord Jesus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="" xmlns:p14="http://schemas.microsoft.com/office/powerpoint/2010/main" val="41703051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endParaRPr lang="en-US" sz="3200" dirty="0" smtClean="0"/>
          </a:p>
          <a:p>
            <a:pPr marL="114300" indent="0" algn="ctr">
              <a:buNone/>
            </a:pPr>
            <a:endParaRPr lang="en-US" sz="3200" dirty="0"/>
          </a:p>
          <a:p>
            <a:pPr marL="114300" indent="0" algn="ctr">
              <a:buNone/>
            </a:pPr>
            <a:r>
              <a:rPr lang="en-US" sz="3200" dirty="0" smtClean="0"/>
              <a:t>Hosanna, hosanna</a:t>
            </a:r>
          </a:p>
          <a:p>
            <a:pPr marL="114300" indent="0" algn="ctr">
              <a:buNone/>
            </a:pPr>
            <a:r>
              <a:rPr lang="en-US" sz="3200" dirty="0" smtClean="0"/>
              <a:t>Hosanna, hosanna…</a:t>
            </a:r>
            <a:endParaRPr lang="en-US" sz="3200" dirty="0"/>
          </a:p>
        </p:txBody>
      </p:sp>
    </p:spTree>
    <p:extLst>
      <p:ext uri="{BB962C8B-B14F-4D97-AF65-F5344CB8AC3E}">
        <p14:creationId xmlns="" xmlns:p14="http://schemas.microsoft.com/office/powerpoint/2010/main" val="37355656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Hosanna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Brenton</a:t>
            </a:r>
            <a:r>
              <a:rPr lang="en-US" dirty="0" smtClean="0"/>
              <a:t> Brown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103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Praise is rising, eyes are turning to You</a:t>
            </a:r>
          </a:p>
          <a:p>
            <a:pPr marL="0" indent="0" algn="ctr">
              <a:buNone/>
            </a:pPr>
            <a:r>
              <a:rPr lang="en-US" dirty="0" smtClean="0"/>
              <a:t>We turn to You</a:t>
            </a:r>
          </a:p>
          <a:p>
            <a:pPr marL="0" indent="0" algn="ctr">
              <a:buNone/>
            </a:pPr>
            <a:r>
              <a:rPr lang="en-US" dirty="0" smtClean="0"/>
              <a:t>Hope is stirring, hearts are yearning for You</a:t>
            </a:r>
          </a:p>
          <a:p>
            <a:pPr marL="0" indent="0" algn="ctr">
              <a:buNone/>
            </a:pPr>
            <a:r>
              <a:rPr lang="en-US" dirty="0" smtClean="0"/>
              <a:t>We long for You</a:t>
            </a:r>
          </a:p>
        </p:txBody>
      </p:sp>
    </p:spTree>
    <p:extLst>
      <p:ext uri="{BB962C8B-B14F-4D97-AF65-F5344CB8AC3E}">
        <p14:creationId xmlns:p14="http://schemas.microsoft.com/office/powerpoint/2010/main" xmlns="" val="340134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Cause when we see You</a:t>
            </a:r>
          </a:p>
          <a:p>
            <a:pPr marL="0" indent="0" algn="ctr">
              <a:buNone/>
            </a:pPr>
            <a:r>
              <a:rPr lang="en-US" dirty="0" smtClean="0"/>
              <a:t>We find strength to face the day</a:t>
            </a:r>
          </a:p>
          <a:p>
            <a:pPr marL="0" indent="0" algn="ctr">
              <a:buNone/>
            </a:pPr>
            <a:r>
              <a:rPr lang="en-US" dirty="0" smtClean="0"/>
              <a:t>In Your presence all our fears</a:t>
            </a:r>
          </a:p>
          <a:p>
            <a:pPr marL="0" indent="0" algn="ctr">
              <a:buNone/>
            </a:pPr>
            <a:r>
              <a:rPr lang="en-US" dirty="0" smtClean="0"/>
              <a:t>Are washed away, washed away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0392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1"/>
            <a:ext cx="8042276" cy="43434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Hosanna, hosanna</a:t>
            </a:r>
          </a:p>
          <a:p>
            <a:pPr marL="0" indent="0" algn="ctr">
              <a:buNone/>
            </a:pPr>
            <a:r>
              <a:rPr lang="en-US" dirty="0" smtClean="0"/>
              <a:t>You are the God who saves us</a:t>
            </a:r>
          </a:p>
          <a:p>
            <a:pPr marL="0" indent="0" algn="ctr">
              <a:buNone/>
            </a:pPr>
            <a:r>
              <a:rPr lang="en-US" dirty="0" smtClean="0"/>
              <a:t>Worthy of all our praises</a:t>
            </a:r>
          </a:p>
          <a:p>
            <a:pPr marL="0" indent="0" algn="ctr">
              <a:buNone/>
            </a:pPr>
            <a:r>
              <a:rPr lang="en-US" dirty="0" smtClean="0"/>
              <a:t>Hosanna, hosanna</a:t>
            </a:r>
          </a:p>
          <a:p>
            <a:pPr marL="0" indent="0" algn="ctr">
              <a:buNone/>
            </a:pPr>
            <a:r>
              <a:rPr lang="en-US" dirty="0" smtClean="0"/>
              <a:t>Come have your way among us</a:t>
            </a:r>
          </a:p>
          <a:p>
            <a:pPr marL="0" indent="0" algn="ctr">
              <a:buNone/>
            </a:pPr>
            <a:r>
              <a:rPr lang="en-US" dirty="0" smtClean="0"/>
              <a:t>We welcome You here among 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8968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Hear the sound of hearts returning to You</a:t>
            </a:r>
          </a:p>
          <a:p>
            <a:pPr marL="0" indent="0" algn="ctr">
              <a:buNone/>
            </a:pPr>
            <a:r>
              <a:rPr lang="en-US" dirty="0" smtClean="0"/>
              <a:t>We turn to You</a:t>
            </a:r>
          </a:p>
          <a:p>
            <a:pPr marL="0" indent="0" algn="ctr">
              <a:buNone/>
            </a:pPr>
            <a:r>
              <a:rPr lang="en-US" dirty="0" smtClean="0"/>
              <a:t>In Your kingdom broken lives are made new</a:t>
            </a:r>
          </a:p>
          <a:p>
            <a:pPr marL="0" indent="0" algn="ctr">
              <a:buNone/>
            </a:pPr>
            <a:r>
              <a:rPr lang="en-US" dirty="0" smtClean="0"/>
              <a:t>You make all things new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6228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When we see You</a:t>
            </a:r>
          </a:p>
          <a:p>
            <a:pPr marL="0" indent="0" algn="ctr">
              <a:buNone/>
            </a:pPr>
            <a:r>
              <a:rPr lang="en-US" dirty="0" smtClean="0"/>
              <a:t>We find strength to face the day</a:t>
            </a:r>
          </a:p>
          <a:p>
            <a:pPr marL="0" indent="0" algn="ctr">
              <a:buNone/>
            </a:pPr>
            <a:r>
              <a:rPr lang="en-US" dirty="0" smtClean="0"/>
              <a:t>In Your presence all our fears</a:t>
            </a:r>
          </a:p>
          <a:p>
            <a:pPr marL="0" indent="0" algn="ctr">
              <a:buNone/>
            </a:pPr>
            <a:r>
              <a:rPr lang="en-US" dirty="0" smtClean="0"/>
              <a:t>Are washed away, washed away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599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Hosanna, hosanna</a:t>
            </a:r>
          </a:p>
          <a:p>
            <a:pPr marL="0" indent="0" algn="ctr">
              <a:buNone/>
            </a:pPr>
            <a:r>
              <a:rPr lang="en-US" dirty="0"/>
              <a:t>You are the God who saves us</a:t>
            </a:r>
          </a:p>
          <a:p>
            <a:pPr marL="0" indent="0" algn="ctr">
              <a:buNone/>
            </a:pPr>
            <a:r>
              <a:rPr lang="en-US" dirty="0"/>
              <a:t>Worthy of all our praises</a:t>
            </a:r>
          </a:p>
          <a:p>
            <a:pPr marL="0" indent="0" algn="ctr">
              <a:buNone/>
            </a:pPr>
            <a:r>
              <a:rPr lang="en-US" dirty="0"/>
              <a:t>Hosanna, hosanna</a:t>
            </a:r>
          </a:p>
          <a:p>
            <a:pPr marL="0" indent="0" algn="ctr">
              <a:buNone/>
            </a:pPr>
            <a:r>
              <a:rPr lang="en-US" dirty="0"/>
              <a:t>Come have your way among us</a:t>
            </a:r>
          </a:p>
          <a:p>
            <a:pPr marL="0" indent="0" algn="ctr">
              <a:buNone/>
            </a:pPr>
            <a:r>
              <a:rPr lang="en-US" dirty="0"/>
              <a:t>We welcome You here among </a:t>
            </a:r>
            <a:r>
              <a:rPr lang="en-US" dirty="0" smtClean="0"/>
              <a:t>us </a:t>
            </a:r>
          </a:p>
          <a:p>
            <a:pPr marL="0" indent="0" algn="ctr">
              <a:buNone/>
            </a:pPr>
            <a:r>
              <a:rPr lang="en-US" dirty="0" smtClean="0"/>
              <a:t>[x2]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2202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503</Words>
  <Application>Microsoft Office PowerPoint</Application>
  <PresentationFormat>On-screen Show (4:3)</PresentationFormat>
  <Paragraphs>82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Office Theme</vt:lpstr>
      <vt:lpstr>Adjacency</vt:lpstr>
      <vt:lpstr>Breeze</vt:lpstr>
      <vt:lpstr>Hosanna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Hosanna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Hosanna</vt:lpstr>
      <vt:lpstr>Slide 19</vt:lpstr>
      <vt:lpstr>Slide 20</vt:lpstr>
      <vt:lpstr>Slide 21</vt:lpstr>
      <vt:lpstr>Slide 22</vt:lpstr>
      <vt:lpstr>Slide 23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Hosanna, loud hosanna</dc:title>
  <dc:creator>LingLing YaoYang</dc:creator>
  <cp:lastModifiedBy>LingLing YaoYang</cp:lastModifiedBy>
  <cp:revision>13</cp:revision>
  <dcterms:created xsi:type="dcterms:W3CDTF">2016-03-12T14:09:52Z</dcterms:created>
  <dcterms:modified xsi:type="dcterms:W3CDTF">2017-02-28T02:49:08Z</dcterms:modified>
</cp:coreProperties>
</file>