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  <p:sldMasterId id="2147483672" r:id="rId3"/>
  </p:sldMasterIdLst>
  <p:notesMasterIdLst>
    <p:notesMasterId r:id="rId37"/>
  </p:notesMasterIdLst>
  <p:sldIdLst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257" r:id="rId18"/>
    <p:sldId id="262" r:id="rId19"/>
    <p:sldId id="291" r:id="rId20"/>
    <p:sldId id="263" r:id="rId21"/>
    <p:sldId id="264" r:id="rId22"/>
    <p:sldId id="265" r:id="rId23"/>
    <p:sldId id="305" r:id="rId24"/>
    <p:sldId id="266" r:id="rId25"/>
    <p:sldId id="308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2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37" d="100"/>
          <a:sy n="37" d="100"/>
        </p:scale>
        <p:origin x="-64" y="-6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4A786-59E9-4604-A1A5-489C2C2267E5}" type="datetimeFigureOut">
              <a:rPr lang="en-US"/>
              <a:pPr/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D6A29-BD0D-4735-86E9-0AD795EE96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5850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C0F936-DFF3-4EA4-9774-FA3B1787AB28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788" y="685250"/>
            <a:ext cx="4558424" cy="3429393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064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5789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5789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5648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5258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5475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D6A29-BD0D-4735-86E9-0AD795EE9612}" type="slidenum">
              <a:rPr lang="en-US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64124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0800" y="5334000"/>
            <a:ext cx="10363200" cy="70485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867400"/>
            <a:ext cx="10363200" cy="5334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50835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191079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6169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6086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90820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631662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499901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394121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75679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0" y="1417638"/>
            <a:ext cx="24384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17638"/>
            <a:ext cx="71120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1914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133"/>
            <a:ext cx="12192000" cy="228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defTabSz="914400"/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1" name="Shape 11"/>
          <p:cNvCxnSpPr/>
          <p:nvPr/>
        </p:nvCxnSpPr>
        <p:spPr>
          <a:xfrm>
            <a:off x="855913" y="4796666"/>
            <a:ext cx="520399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83600" y="2524400"/>
            <a:ext cx="10824800" cy="2030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683600" y="5120852"/>
            <a:ext cx="10824800" cy="1050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BF0"/>
                </a:solidFill>
              </a:rPr>
              <a:pPr/>
              <a:t>‹#›</a:t>
            </a:fld>
            <a:endParaRPr lang="en">
              <a:solidFill>
                <a:srgbClr val="FFFBF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hape 16"/>
          <p:cNvCxnSpPr/>
          <p:nvPr/>
        </p:nvCxnSpPr>
        <p:spPr>
          <a:xfrm>
            <a:off x="855913" y="4796666"/>
            <a:ext cx="520399" cy="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683600" y="2524400"/>
            <a:ext cx="10824800" cy="2030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BF0"/>
                </a:solidFill>
              </a:rPr>
              <a:pPr/>
              <a:t>‹#›</a:t>
            </a:fld>
            <a:endParaRPr lang="en">
              <a:solidFill>
                <a:srgbClr val="FFFBF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0" y="6727600"/>
            <a:ext cx="12192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defTabSz="914400"/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817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15600" y="1562133"/>
            <a:ext cx="11360800" cy="4529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SzPct val="100000"/>
              <a:defRPr sz="3000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817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415600" y="1562233"/>
            <a:ext cx="5333200" cy="4529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6443200" y="1562233"/>
            <a:ext cx="5333200" cy="4529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817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7472000" cy="5454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BF0"/>
                </a:solidFill>
              </a:rPr>
              <a:pPr/>
              <a:t>‹#›</a:t>
            </a:fld>
            <a:endParaRPr lang="en">
              <a:solidFill>
                <a:srgbClr val="FFFBF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6096000" y="-33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defTabSz="914400"/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41" name="Shape 41"/>
          <p:cNvCxnSpPr/>
          <p:nvPr/>
        </p:nvCxnSpPr>
        <p:spPr>
          <a:xfrm>
            <a:off x="6706233" y="5994000"/>
            <a:ext cx="9152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354000" y="1843133"/>
            <a:ext cx="5393600" cy="1777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ubTitle" idx="1"/>
          </p:nvPr>
        </p:nvSpPr>
        <p:spPr>
          <a:xfrm>
            <a:off x="354000" y="3692001"/>
            <a:ext cx="5393600" cy="179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BF0"/>
                </a:solidFill>
              </a:rPr>
              <a:pPr/>
              <a:t>‹#›</a:t>
            </a:fld>
            <a:endParaRPr lang="en">
              <a:solidFill>
                <a:srgbClr val="FFFBF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15600" y="5640766"/>
            <a:ext cx="7998400" cy="806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15600" y="1386200"/>
            <a:ext cx="11360800" cy="2808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14000" b="1"/>
            </a:lvl1pPr>
            <a:lvl2pPr lvl="1" algn="ctr" rtl="0">
              <a:spcBef>
                <a:spcPts val="0"/>
              </a:spcBef>
              <a:buSzPct val="100000"/>
              <a:defRPr sz="14000" b="1"/>
            </a:lvl2pPr>
            <a:lvl3pPr lvl="2" algn="ctr" rtl="0">
              <a:spcBef>
                <a:spcPts val="0"/>
              </a:spcBef>
              <a:buSzPct val="100000"/>
              <a:defRPr sz="14000" b="1"/>
            </a:lvl3pPr>
            <a:lvl4pPr lvl="3" algn="ctr" rtl="0">
              <a:spcBef>
                <a:spcPts val="0"/>
              </a:spcBef>
              <a:buSzPct val="100000"/>
              <a:defRPr sz="14000" b="1"/>
            </a:lvl4pPr>
            <a:lvl5pPr lvl="4" algn="ctr" rtl="0">
              <a:spcBef>
                <a:spcPts val="0"/>
              </a:spcBef>
              <a:buSzPct val="100000"/>
              <a:defRPr sz="14000" b="1"/>
            </a:lvl5pPr>
            <a:lvl6pPr lvl="5" algn="ctr" rtl="0">
              <a:spcBef>
                <a:spcPts val="0"/>
              </a:spcBef>
              <a:buSzPct val="100000"/>
              <a:defRPr sz="14000" b="1"/>
            </a:lvl6pPr>
            <a:lvl7pPr lvl="6" algn="ctr" rtl="0">
              <a:spcBef>
                <a:spcPts val="0"/>
              </a:spcBef>
              <a:buSzPct val="100000"/>
              <a:defRPr sz="14000" b="1"/>
            </a:lvl7pPr>
            <a:lvl8pPr lvl="7" algn="ctr" rtl="0">
              <a:spcBef>
                <a:spcPts val="0"/>
              </a:spcBef>
              <a:buSzPct val="100000"/>
              <a:defRPr sz="14000" b="1"/>
            </a:lvl8pPr>
            <a:lvl9pPr lvl="8" algn="ctr" rtl="0">
              <a:spcBef>
                <a:spcPts val="0"/>
              </a:spcBef>
              <a:buSzPct val="100000"/>
              <a:defRPr sz="14000" b="1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15600" y="4304566"/>
            <a:ext cx="11360800" cy="1734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defRPr/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609600" y="34514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Lustria"/>
              <a:buNone/>
              <a:defRPr sz="46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986367" y="1734301"/>
            <a:ext cx="10217200" cy="430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7170" algn="l" rtl="0">
              <a:spcBef>
                <a:spcPts val="200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22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685800" marR="0" lvl="1" indent="-228600" algn="l" rtl="0">
              <a:spcBef>
                <a:spcPts val="600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035050" marR="0" lvl="2" indent="-246380" algn="l" rtl="0">
              <a:spcBef>
                <a:spcPts val="60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371600" marR="0" lvl="3" indent="-240030" algn="l" rtl="0">
              <a:spcBef>
                <a:spcPts val="600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1720850" marR="0" lvl="4" indent="-246380" algn="l" rtl="0">
              <a:spcBef>
                <a:spcPts val="60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055812" marR="0" lvl="5" indent="-251142" algn="l" rtl="0">
              <a:spcBef>
                <a:spcPts val="360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2398712" marR="0" lvl="6" indent="-251142" algn="l" rtl="0">
              <a:spcBef>
                <a:spcPts val="36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2743200" marR="0" lvl="7" indent="-252729" algn="l" rtl="0">
              <a:spcBef>
                <a:spcPts val="360"/>
              </a:spcBef>
              <a:buClr>
                <a:srgbClr val="C0F942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087687" marR="0" lvl="8" indent="-241617" algn="l" rtl="0">
              <a:spcBef>
                <a:spcPts val="360"/>
              </a:spcBef>
              <a:buClr>
                <a:schemeClr val="accent1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1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defTabSz="914400"/>
            <a:endParaRPr kern="0"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7719483" y="6356350"/>
            <a:ext cx="3860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1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defTabSz="914400"/>
            <a:endParaRPr kern="0"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5740400" y="6356350"/>
            <a:ext cx="7112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" sz="1100" b="1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rPr>
              <a:pPr algn="ctr">
                <a:buSzPct val="25000"/>
              </a:pPr>
              <a:t>‹#›</a:t>
            </a:fld>
            <a:endParaRPr lang="en" sz="1100" b="1">
              <a:solidFill>
                <a:srgbClr val="7F7F7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B02557A-7053-4340-A874-8AB926A8EDA1}" type="datetimeFigureOut">
              <a:rPr lang="en-US" dirty="0"/>
              <a:pPr/>
              <a:t>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417638"/>
            <a:ext cx="97536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4384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81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rt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15600" y="1562133"/>
            <a:ext cx="11360800" cy="452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Old Standard TT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 defTabSz="914400"/>
            <a:fld id="{00000000-1234-1234-1234-123412341234}" type="slidenum">
              <a:rPr lang="en" sz="1000" kern="0">
                <a:solidFill>
                  <a:srgbClr val="000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pPr algn="r" defTabSz="914400"/>
              <a:t>‹#›</a:t>
            </a:fld>
            <a:endParaRPr lang="en" sz="1000" kern="0">
              <a:solidFill>
                <a:srgbClr val="000000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149600" y="4538663"/>
            <a:ext cx="8839200" cy="12954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4000" dirty="0" smtClean="0">
                <a:solidFill>
                  <a:srgbClr val="4D4D4D"/>
                </a:solidFill>
              </a:rPr>
              <a:t>Hosanna</a:t>
            </a:r>
            <a:endParaRPr lang="ru-RU" sz="4000" dirty="0">
              <a:solidFill>
                <a:srgbClr val="4D4D4D"/>
              </a:solidFill>
            </a:endParaRP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689602" y="4400550"/>
            <a:ext cx="6261100" cy="5334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300" dirty="0" smtClean="0">
                <a:solidFill>
                  <a:srgbClr val="4D4D4D"/>
                </a:solidFill>
              </a:rPr>
              <a:t>Brooke Fraser</a:t>
            </a:r>
            <a:endParaRPr lang="ru-RU" sz="2300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696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0"/>
            <a:ext cx="10261600" cy="38862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I see the king of glory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Coming on the clouds with fire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The whole earth shakes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The whole earth shakes</a:t>
            </a:r>
          </a:p>
        </p:txBody>
      </p:sp>
    </p:spTree>
    <p:extLst>
      <p:ext uri="{BB962C8B-B14F-4D97-AF65-F5344CB8AC3E}">
        <p14:creationId xmlns="" xmlns:p14="http://schemas.microsoft.com/office/powerpoint/2010/main" val="155562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371600"/>
            <a:ext cx="9753600" cy="3992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I see his love and mercy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Washing over all our sin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The people sing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The people sing</a:t>
            </a:r>
          </a:p>
        </p:txBody>
      </p:sp>
    </p:spTree>
    <p:extLst>
      <p:ext uri="{BB962C8B-B14F-4D97-AF65-F5344CB8AC3E}">
        <p14:creationId xmlns="" xmlns:p14="http://schemas.microsoft.com/office/powerpoint/2010/main" val="45871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417638"/>
            <a:ext cx="9753600" cy="42211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Hosanna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err="1">
                <a:solidFill>
                  <a:srgbClr val="000000"/>
                </a:solidFill>
              </a:rPr>
              <a:t>Hosanna</a:t>
            </a:r>
            <a:r>
              <a:rPr lang="en-US" dirty="0">
                <a:solidFill>
                  <a:srgbClr val="000000"/>
                </a:solidFill>
              </a:rPr>
              <a:t/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err="1">
                <a:solidFill>
                  <a:srgbClr val="000000"/>
                </a:solidFill>
              </a:rPr>
              <a:t>Hosanna</a:t>
            </a:r>
            <a:r>
              <a:rPr lang="en-US" dirty="0">
                <a:solidFill>
                  <a:srgbClr val="000000"/>
                </a:solidFill>
              </a:rPr>
              <a:t> in the highest [x2]</a:t>
            </a:r>
          </a:p>
        </p:txBody>
      </p:sp>
    </p:spTree>
    <p:extLst>
      <p:ext uri="{BB962C8B-B14F-4D97-AF65-F5344CB8AC3E}">
        <p14:creationId xmlns="" xmlns:p14="http://schemas.microsoft.com/office/powerpoint/2010/main" val="409667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417638"/>
            <a:ext cx="9753600" cy="46021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I see a generation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Rising up to take their place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With selfless faith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With selfless faith</a:t>
            </a:r>
          </a:p>
        </p:txBody>
      </p:sp>
    </p:spTree>
    <p:extLst>
      <p:ext uri="{BB962C8B-B14F-4D97-AF65-F5344CB8AC3E}">
        <p14:creationId xmlns="" xmlns:p14="http://schemas.microsoft.com/office/powerpoint/2010/main" val="235352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417638"/>
            <a:ext cx="9753600" cy="42211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I see a near revival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Stirring as we pray and seek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We're on our knees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We're on our knees</a:t>
            </a:r>
          </a:p>
        </p:txBody>
      </p:sp>
    </p:spTree>
    <p:extLst>
      <p:ext uri="{BB962C8B-B14F-4D97-AF65-F5344CB8AC3E}">
        <p14:creationId xmlns="" xmlns:p14="http://schemas.microsoft.com/office/powerpoint/2010/main" val="426065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417638"/>
            <a:ext cx="9753600" cy="42211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Hosanna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err="1">
                <a:solidFill>
                  <a:srgbClr val="000000"/>
                </a:solidFill>
              </a:rPr>
              <a:t>Hosanna</a:t>
            </a:r>
            <a:r>
              <a:rPr lang="en-US" dirty="0">
                <a:solidFill>
                  <a:srgbClr val="000000"/>
                </a:solidFill>
              </a:rPr>
              <a:t/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err="1">
                <a:solidFill>
                  <a:srgbClr val="000000"/>
                </a:solidFill>
              </a:rPr>
              <a:t>Hosanna</a:t>
            </a:r>
            <a:r>
              <a:rPr lang="en-US" dirty="0">
                <a:solidFill>
                  <a:srgbClr val="000000"/>
                </a:solidFill>
              </a:rPr>
              <a:t> in the highest [x2]</a:t>
            </a:r>
          </a:p>
        </p:txBody>
      </p:sp>
    </p:spTree>
    <p:extLst>
      <p:ext uri="{BB962C8B-B14F-4D97-AF65-F5344CB8AC3E}">
        <p14:creationId xmlns="" xmlns:p14="http://schemas.microsoft.com/office/powerpoint/2010/main" val="307142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417638"/>
            <a:ext cx="9753600" cy="44497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Heal my heart and make it clean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Open up my eyes to the things unseen</a:t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559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417638"/>
            <a:ext cx="9753600" cy="35353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Show me how to love like you have loved me</a:t>
            </a:r>
          </a:p>
        </p:txBody>
      </p:sp>
    </p:spTree>
    <p:extLst>
      <p:ext uri="{BB962C8B-B14F-4D97-AF65-F5344CB8AC3E}">
        <p14:creationId xmlns="" xmlns:p14="http://schemas.microsoft.com/office/powerpoint/2010/main" val="108975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417638"/>
            <a:ext cx="9753600" cy="4373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Break my heart for what breaks yours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Everything I am for Your kingdom's cause</a:t>
            </a:r>
          </a:p>
        </p:txBody>
      </p:sp>
    </p:spTree>
    <p:extLst>
      <p:ext uri="{BB962C8B-B14F-4D97-AF65-F5344CB8AC3E}">
        <p14:creationId xmlns="" xmlns:p14="http://schemas.microsoft.com/office/powerpoint/2010/main" val="11177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417638"/>
            <a:ext cx="9753600" cy="39925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As I walk from earth into eternity</a:t>
            </a:r>
          </a:p>
        </p:txBody>
      </p:sp>
    </p:spTree>
    <p:extLst>
      <p:ext uri="{BB962C8B-B14F-4D97-AF65-F5344CB8AC3E}">
        <p14:creationId xmlns="" xmlns:p14="http://schemas.microsoft.com/office/powerpoint/2010/main" val="315393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417638"/>
            <a:ext cx="9753600" cy="42211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Hosanna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err="1">
                <a:solidFill>
                  <a:srgbClr val="000000"/>
                </a:solidFill>
              </a:rPr>
              <a:t>Hosanna</a:t>
            </a:r>
            <a:r>
              <a:rPr lang="en-US" dirty="0">
                <a:solidFill>
                  <a:srgbClr val="000000"/>
                </a:solidFill>
              </a:rPr>
              <a:t/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err="1">
                <a:solidFill>
                  <a:srgbClr val="000000"/>
                </a:solidFill>
              </a:rPr>
              <a:t>Hosanna</a:t>
            </a:r>
            <a:r>
              <a:rPr lang="en-US" dirty="0">
                <a:solidFill>
                  <a:srgbClr val="000000"/>
                </a:solidFill>
              </a:rPr>
              <a:t> in the highest [x2]</a:t>
            </a:r>
          </a:p>
        </p:txBody>
      </p:sp>
    </p:spTree>
    <p:extLst>
      <p:ext uri="{BB962C8B-B14F-4D97-AF65-F5344CB8AC3E}">
        <p14:creationId xmlns="" xmlns:p14="http://schemas.microsoft.com/office/powerpoint/2010/main" val="101272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417638"/>
            <a:ext cx="9753600" cy="41449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Hosanna in the highest</a:t>
            </a:r>
          </a:p>
        </p:txBody>
      </p:sp>
    </p:spTree>
    <p:extLst>
      <p:ext uri="{BB962C8B-B14F-4D97-AF65-F5344CB8AC3E}">
        <p14:creationId xmlns="" xmlns:p14="http://schemas.microsoft.com/office/powerpoint/2010/main" val="298694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474B57"/>
                </a:solidFill>
              </a:rPr>
              <a:t>Hosanna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954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7637" y="1520682"/>
            <a:ext cx="7602537" cy="2554545"/>
          </a:xfrm>
          <a:prstGeom prst="rect">
            <a:avLst/>
          </a:prstGeom>
        </p:spPr>
        <p:txBody>
          <a:bodyPr rtlCol="0" anchor="t">
            <a:spAutoFit/>
          </a:bodyPr>
          <a:lstStyle/>
          <a:p>
            <a:pPr algn="ctr"/>
            <a:r>
              <a:rPr lang="en-US" sz="4000" dirty="0">
                <a:latin typeface="Calibri" charset="0"/>
              </a:rPr>
              <a:t>I see the King of glory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Coming on the clouds with fire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The whole earth shakes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The whole earth shakes </a:t>
            </a:r>
            <a:r>
              <a:rPr lang="en-US" sz="4000" dirty="0" smtClean="0">
                <a:latin typeface="Calibri" charset="0"/>
              </a:rPr>
              <a:t>yea</a:t>
            </a:r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525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7638" y="855663"/>
            <a:ext cx="7602537" cy="5016758"/>
          </a:xfrm>
          <a:prstGeom prst="rect">
            <a:avLst/>
          </a:prstGeom>
        </p:spPr>
        <p:txBody>
          <a:bodyPr rtlCol="0" anchor="t">
            <a:spAutoFit/>
          </a:bodyPr>
          <a:lstStyle/>
          <a:p>
            <a:pPr algn="ctr"/>
            <a:r>
              <a:rPr lang="en-US" sz="4000" dirty="0">
                <a:latin typeface="Calibri" charset="0"/>
              </a:rPr>
              <a:t>I see the King of glory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Coming on the clouds with fire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The whole earth shakes </a:t>
            </a:r>
            <a:br>
              <a:rPr lang="en-US" sz="4000" dirty="0">
                <a:latin typeface="Calibri" charset="0"/>
              </a:rPr>
            </a:br>
            <a:r>
              <a:rPr lang="en-US" sz="4000">
                <a:latin typeface="Calibri" charset="0"/>
              </a:rPr>
              <a:t>The whole earth shakes yea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Hosanna </a:t>
            </a:r>
            <a:r>
              <a:rPr lang="en-US" sz="4000" dirty="0" err="1">
                <a:solidFill>
                  <a:srgbClr val="2C2A29"/>
                </a:solidFill>
                <a:latin typeface="Calibri" charset="0"/>
              </a:rPr>
              <a:t>hosanna</a:t>
            </a:r>
            <a:r>
              <a:rPr lang="en-US" sz="4000" dirty="0">
                <a:latin typeface="Calibri" charset="0"/>
              </a:rPr>
              <a:t>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Hosanna in the highest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Hosanna </a:t>
            </a:r>
            <a:r>
              <a:rPr lang="en-US" sz="4000" dirty="0" err="1">
                <a:solidFill>
                  <a:srgbClr val="2C2A29"/>
                </a:solidFill>
                <a:latin typeface="Calibri" charset="0"/>
              </a:rPr>
              <a:t>hosanna</a:t>
            </a:r>
            <a:r>
              <a:rPr lang="en-US" sz="4000" dirty="0">
                <a:latin typeface="Calibri" charset="0"/>
              </a:rPr>
              <a:t>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Hosanna in the highest </a:t>
            </a:r>
          </a:p>
        </p:txBody>
      </p:sp>
    </p:spTree>
    <p:extLst>
      <p:ext uri="{BB962C8B-B14F-4D97-AF65-F5344CB8AC3E}">
        <p14:creationId xmlns:p14="http://schemas.microsoft.com/office/powerpoint/2010/main" xmlns="" val="264344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7638" y="855663"/>
            <a:ext cx="7602537" cy="5016758"/>
          </a:xfrm>
          <a:prstGeom prst="rect">
            <a:avLst/>
          </a:prstGeom>
        </p:spPr>
        <p:txBody>
          <a:bodyPr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I see His love and mercy</a:t>
            </a:r>
            <a:r>
              <a:rPr lang="en-US" dirty="0">
                <a:latin typeface="Calibri" charset="0"/>
              </a:rPr>
              <a:t/>
            </a:r>
            <a:br>
              <a:rPr lang="en-US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Washing over all our sin</a:t>
            </a:r>
            <a:r>
              <a:rPr lang="en-US" dirty="0">
                <a:latin typeface="Calibri" charset="0"/>
              </a:rPr>
              <a:t/>
            </a:r>
            <a:br>
              <a:rPr lang="en-US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The people sing</a:t>
            </a:r>
            <a:r>
              <a:rPr lang="en-US" dirty="0">
                <a:latin typeface="Calibri" charset="0"/>
              </a:rPr>
              <a:t/>
            </a:r>
            <a:br>
              <a:rPr lang="en-US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The people sing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Hosanna </a:t>
            </a:r>
            <a:r>
              <a:rPr lang="en-US" sz="4000" dirty="0" err="1">
                <a:solidFill>
                  <a:srgbClr val="2C2A29"/>
                </a:solidFill>
                <a:latin typeface="Calibri" charset="0"/>
              </a:rPr>
              <a:t>hosanna</a:t>
            </a:r>
            <a:r>
              <a:rPr lang="en-US" sz="4000" dirty="0">
                <a:latin typeface="Calibri" charset="0"/>
              </a:rPr>
              <a:t>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Hosanna in the highest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Hosanna </a:t>
            </a:r>
            <a:r>
              <a:rPr lang="en-US" sz="4000" dirty="0" err="1">
                <a:solidFill>
                  <a:srgbClr val="2C2A29"/>
                </a:solidFill>
                <a:latin typeface="Calibri" charset="0"/>
              </a:rPr>
              <a:t>hosanna</a:t>
            </a:r>
            <a:r>
              <a:rPr lang="en-US" sz="4000" dirty="0">
                <a:latin typeface="Calibri" charset="0"/>
              </a:rPr>
              <a:t>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Hosanna in the highest </a:t>
            </a:r>
          </a:p>
        </p:txBody>
      </p:sp>
    </p:spTree>
    <p:extLst>
      <p:ext uri="{BB962C8B-B14F-4D97-AF65-F5344CB8AC3E}">
        <p14:creationId xmlns:p14="http://schemas.microsoft.com/office/powerpoint/2010/main" xmlns="" val="149481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7638" y="855663"/>
            <a:ext cx="7602537" cy="5016758"/>
          </a:xfrm>
          <a:prstGeom prst="rect">
            <a:avLst/>
          </a:prstGeom>
        </p:spPr>
        <p:txBody>
          <a:bodyPr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I see a generation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Rising up to take their place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With selfless faith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With selfless faith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Hosanna </a:t>
            </a:r>
            <a:r>
              <a:rPr lang="en-US" sz="4000" dirty="0" err="1">
                <a:solidFill>
                  <a:srgbClr val="2C2A29"/>
                </a:solidFill>
                <a:latin typeface="Calibri" charset="0"/>
              </a:rPr>
              <a:t>hosanna</a:t>
            </a:r>
            <a:r>
              <a:rPr lang="en-US" sz="4000" dirty="0">
                <a:latin typeface="Calibri" charset="0"/>
              </a:rPr>
              <a:t>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Hosanna in the highest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Hosanna </a:t>
            </a:r>
            <a:r>
              <a:rPr lang="en-US" sz="4000" dirty="0" err="1">
                <a:solidFill>
                  <a:srgbClr val="2C2A29"/>
                </a:solidFill>
                <a:latin typeface="Calibri" charset="0"/>
              </a:rPr>
              <a:t>hosanna</a:t>
            </a:r>
            <a:r>
              <a:rPr lang="en-US" sz="4000" dirty="0">
                <a:latin typeface="Calibri" charset="0"/>
              </a:rPr>
              <a:t>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Hosanna in the highest </a:t>
            </a:r>
          </a:p>
        </p:txBody>
      </p:sp>
    </p:spTree>
    <p:extLst>
      <p:ext uri="{BB962C8B-B14F-4D97-AF65-F5344CB8AC3E}">
        <p14:creationId xmlns:p14="http://schemas.microsoft.com/office/powerpoint/2010/main" xmlns="" val="125019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7638" y="2114143"/>
            <a:ext cx="7602537" cy="2554545"/>
          </a:xfrm>
          <a:prstGeom prst="rect">
            <a:avLst/>
          </a:prstGeom>
        </p:spPr>
        <p:txBody>
          <a:bodyPr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I see a near revival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Stirring as we pray and seek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We're on our knees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We're on our </a:t>
            </a:r>
            <a:r>
              <a:rPr lang="en-US" sz="4000" dirty="0" smtClean="0">
                <a:solidFill>
                  <a:srgbClr val="2C2A29"/>
                </a:solidFill>
                <a:latin typeface="Calibri" charset="0"/>
              </a:rPr>
              <a:t>knees</a:t>
            </a:r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270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48200" y="1581927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Hosanna </a:t>
            </a:r>
            <a:r>
              <a:rPr lang="en-US" sz="4000" dirty="0" err="1">
                <a:solidFill>
                  <a:srgbClr val="2C2A29"/>
                </a:solidFill>
                <a:latin typeface="Calibri" charset="0"/>
              </a:rPr>
              <a:t>hosanna</a:t>
            </a:r>
            <a:r>
              <a:rPr lang="en-US" sz="4000" dirty="0">
                <a:latin typeface="Calibri" charset="0"/>
              </a:rPr>
              <a:t> </a:t>
            </a:r>
            <a:br>
              <a:rPr lang="en-US" sz="4000" dirty="0">
                <a:latin typeface="Calibri" charset="0"/>
              </a:rPr>
            </a:br>
            <a:r>
              <a:rPr lang="en-US" sz="4000" dirty="0" err="1">
                <a:latin typeface="Calibri" charset="0"/>
              </a:rPr>
              <a:t>Hosanna</a:t>
            </a:r>
            <a:r>
              <a:rPr lang="en-US" sz="4000" dirty="0">
                <a:latin typeface="Calibri" charset="0"/>
              </a:rPr>
              <a:t> in the highest </a:t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>Hosanna </a:t>
            </a:r>
            <a:r>
              <a:rPr lang="en-US" sz="4000" dirty="0" err="1">
                <a:solidFill>
                  <a:srgbClr val="2C2A29"/>
                </a:solidFill>
                <a:latin typeface="Calibri" charset="0"/>
              </a:rPr>
              <a:t>hosanna</a:t>
            </a:r>
            <a:r>
              <a:rPr lang="en-US" sz="4000" dirty="0">
                <a:latin typeface="Calibri" charset="0"/>
              </a:rPr>
              <a:t> </a:t>
            </a:r>
            <a:br>
              <a:rPr lang="en-US" sz="4000" dirty="0">
                <a:latin typeface="Calibri" charset="0"/>
              </a:rPr>
            </a:br>
            <a:r>
              <a:rPr lang="en-US" sz="4000" dirty="0" err="1">
                <a:latin typeface="Calibri" charset="0"/>
              </a:rPr>
              <a:t>Hosanna</a:t>
            </a:r>
            <a:r>
              <a:rPr lang="en-US" sz="4000" dirty="0">
                <a:latin typeface="Calibri" charset="0"/>
              </a:rPr>
              <a:t> in the highest </a:t>
            </a:r>
          </a:p>
        </p:txBody>
      </p:sp>
    </p:spTree>
    <p:extLst>
      <p:ext uri="{BB962C8B-B14F-4D97-AF65-F5344CB8AC3E}">
        <p14:creationId xmlns:p14="http://schemas.microsoft.com/office/powerpoint/2010/main" xmlns="" val="120695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4813" y="999537"/>
            <a:ext cx="8945362" cy="4401205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Heal my heart and make it clean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Open up my eyes to the things unseen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Show me how to love like </a:t>
            </a:r>
            <a:endParaRPr lang="en-US" sz="4000" dirty="0">
              <a:latin typeface="Calibri" charset="0"/>
            </a:endParaRPr>
          </a:p>
          <a:p>
            <a:pPr algn="ctr"/>
            <a:r>
              <a:rPr lang="en-US" sz="4000">
                <a:solidFill>
                  <a:srgbClr val="2C2A29"/>
                </a:solidFill>
                <a:latin typeface="Calibri" charset="0"/>
              </a:rPr>
              <a:t>You have loved me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Break my heart for what breaks Yours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Everything I am for Your Kingdom's cause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US" sz="4000" dirty="0">
                <a:solidFill>
                  <a:srgbClr val="2C2A29"/>
                </a:solidFill>
                <a:latin typeface="Calibri" charset="0"/>
              </a:rPr>
              <a:t>As I walk from earth into eternity</a:t>
            </a:r>
            <a:r>
              <a:rPr lang="en-US" sz="4000" dirty="0">
                <a:solidFill>
                  <a:srgbClr val="000000"/>
                </a:solidFill>
                <a:latin typeface="Calibri" charset="0"/>
              </a:rPr>
              <a:t> </a:t>
            </a:r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298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82491" y="2202873"/>
            <a:ext cx="1558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HI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3860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683600" y="2524400"/>
            <a:ext cx="10824800" cy="2030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Hosanna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15600" y="1562133"/>
            <a:ext cx="113608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I see the King of glory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Coming on the clouds with fire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The whole earth shakes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The whole earth shakes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415600" y="1562133"/>
            <a:ext cx="113608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I see His love and mercy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Washing over all our sin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The people sing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The people sing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415600" y="1562133"/>
            <a:ext cx="113608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Hosanna hosanna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Hosanna in the highest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Hosanna hosanna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Hosanna in the highest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415600" y="1562133"/>
            <a:ext cx="113608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I see a generation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Rising up to take their place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With selfless faith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With selfless faith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415600" y="1562133"/>
            <a:ext cx="113608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I see a near revival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Stirring as we pray and seek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We're on our knees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We're on our knees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415600" y="1562133"/>
            <a:ext cx="113608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Hosanna hosanna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Hosanna in the highest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Hosanna hosanna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Hosanna in the highest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415600" y="1562133"/>
            <a:ext cx="113608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Heal my heart and make it clean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Open up my eyes to the things unseen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Show me how to love like You have loved me</a:t>
            </a:r>
          </a:p>
          <a:p>
            <a:pPr lvl="0" algn="l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415600" y="1562133"/>
            <a:ext cx="113608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Break my heart for what breaks Yours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Everything I am for Your Kingdom's cause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As I walk from earth into eternity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81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415600" y="1562133"/>
            <a:ext cx="11360800" cy="452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Hosanna hosanna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Hosanna in the highest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Hosanna hosanna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Hosanna in the highest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powerpoint-template">
  <a:themeElements>
    <a:clrScheme name="">
      <a:dk1>
        <a:srgbClr val="5F5F5F"/>
      </a:dk1>
      <a:lt1>
        <a:srgbClr val="FFFFFF"/>
      </a:lt1>
      <a:dk2>
        <a:srgbClr val="5F5F5F"/>
      </a:dk2>
      <a:lt2>
        <a:srgbClr val="478E00"/>
      </a:lt2>
      <a:accent1>
        <a:srgbClr val="5EA400"/>
      </a:accent1>
      <a:accent2>
        <a:srgbClr val="92CC00"/>
      </a:accent2>
      <a:accent3>
        <a:srgbClr val="FFFFFF"/>
      </a:accent3>
      <a:accent4>
        <a:srgbClr val="505050"/>
      </a:accent4>
      <a:accent5>
        <a:srgbClr val="B6CFAA"/>
      </a:accent5>
      <a:accent6>
        <a:srgbClr val="84B900"/>
      </a:accent6>
      <a:hlink>
        <a:srgbClr val="B3E00B"/>
      </a:hlink>
      <a:folHlink>
        <a:srgbClr val="D1D1D1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TF10001027</Template>
  <TotalTime>106</TotalTime>
  <Words>263</Words>
  <Application>Microsoft Office PowerPoint</Application>
  <PresentationFormat>Custom</PresentationFormat>
  <Paragraphs>70</Paragraphs>
  <Slides>33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Feathered</vt:lpstr>
      <vt:lpstr>powerpoint-template</vt:lpstr>
      <vt:lpstr>paperback</vt:lpstr>
      <vt:lpstr>Hosanna</vt:lpstr>
      <vt:lpstr>I see the king of glory Coming on the clouds with fire The whole earth shakes The whole earth shakes</vt:lpstr>
      <vt:lpstr>I see his love and mercy Washing over all our sin The people sing The people sing</vt:lpstr>
      <vt:lpstr>Hosanna Hosanna Hosanna in the highest [x2]</vt:lpstr>
      <vt:lpstr>I see a generation Rising up to take their place With selfless faith With selfless faith</vt:lpstr>
      <vt:lpstr>I see a near revival Stirring as we pray and seek We're on our knees We're on our knees</vt:lpstr>
      <vt:lpstr>Hosanna Hosanna Hosanna in the highest [x2]</vt:lpstr>
      <vt:lpstr>Heal my heart and make it clean Open up my eyes to the things unseen </vt:lpstr>
      <vt:lpstr>Show me how to love like you have loved me</vt:lpstr>
      <vt:lpstr>Break my heart for what breaks yours Everything I am for Your kingdom's cause</vt:lpstr>
      <vt:lpstr>As I walk from earth into eternity</vt:lpstr>
      <vt:lpstr>Hosanna Hosanna Hosanna in the highest [x2]</vt:lpstr>
      <vt:lpstr>Hosanna in the highest</vt:lpstr>
      <vt:lpstr>Slide 14</vt:lpstr>
      <vt:lpstr>Hosanna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Hosanna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FCCCC</dc:creator>
  <cp:lastModifiedBy>LingLing YaoYang</cp:lastModifiedBy>
  <cp:revision>12</cp:revision>
  <dcterms:created xsi:type="dcterms:W3CDTF">2015-09-18T21:25:58Z</dcterms:created>
  <dcterms:modified xsi:type="dcterms:W3CDTF">2017-02-28T01:39:00Z</dcterms:modified>
</cp:coreProperties>
</file>