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62" r:id="rId3"/>
    <p:sldId id="269" r:id="rId4"/>
    <p:sldId id="270" r:id="rId5"/>
    <p:sldId id="284" r:id="rId6"/>
    <p:sldId id="285" r:id="rId7"/>
    <p:sldId id="286" r:id="rId8"/>
    <p:sldId id="308" r:id="rId9"/>
    <p:sldId id="309" r:id="rId10"/>
    <p:sldId id="289" r:id="rId11"/>
    <p:sldId id="290" r:id="rId12"/>
    <p:sldId id="299" r:id="rId13"/>
    <p:sldId id="306" r:id="rId14"/>
    <p:sldId id="291" r:id="rId15"/>
    <p:sldId id="29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48" d="100"/>
          <a:sy n="48" d="100"/>
        </p:scale>
        <p:origin x="-624" y="-3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B3AB31F-AFFA-4F84-9EF0-DE51FDDF5AC5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707D1E6-87D9-4869-A3CB-485754470F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B8B6-B5D0-4D55-865A-B2F4596B9A62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BACDF-63B6-4557-B671-A2B66A7BF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6766E-E13E-457D-B864-61E81FD423DF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0D57E-48B2-46C9-B7DF-1C75BB66C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0" y="5803900"/>
            <a:ext cx="366713" cy="6778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42DD36D-3E47-49F4-90F0-0451CDD1B370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14462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6850F19-F3A5-4E27-ABB8-494E022E3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EDFC4-C567-4A76-AE3A-ECEA590EA3B3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D8A2-4A9A-445E-9463-DE2FF6489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29BED-94C3-4359-8719-F8866805AA25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12D84-0215-4A8A-A73E-6EE6032EB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5BE-3460-4240-BB79-9C015EF9C745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822BC-1DB3-4069-8767-F19C7FAFC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71408-1FD5-4097-86B7-2631DF2258C1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61FF5-A2F8-4E44-9A16-3B5146D4A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F3353-43EE-4E7F-863E-3E098FDAF72C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A61F1-DC7C-4AEE-985F-9E7E0113F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0A26A-9E62-48FB-AEF3-807B665592F2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C59CC-8FC0-4AB2-9DF7-67BCAA6CB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52399-DF4B-4DB7-A383-0C0B0A59FB01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E0CD8-945F-4C84-A2A6-E9FEC40F0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E0BF-DAF2-4E74-8137-122869FA5DCF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47C77-DF89-45A2-B1CB-2EC9DF028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444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5" y="2770188"/>
            <a:ext cx="76628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1C05E0-5687-4FE2-BFF3-16AF86E738B0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0CC7AE-BDC2-4F68-AA5D-0499C01955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9" r:id="rId2"/>
    <p:sldLayoutId id="214748369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sz="2000"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236788"/>
            <a:ext cx="6400800" cy="1362075"/>
          </a:xfrm>
        </p:spPr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09975"/>
            <a:ext cx="5181600" cy="1500188"/>
          </a:xfrm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There’s nothing worth more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that will ever come close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No thing can compare,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You’re our living hope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Presence Lord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4578350" y="668496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zh-CN"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Holy Spirit You are welcome 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Come flood this place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fill the atmosphere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glory God is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our hearts long for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4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be overcome by Your Presence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Presence, Lord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I’ve tasted and seen of the sweetest of loves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Where my heart becomes free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my shame is undone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Presence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Holy Spirit You are welcome 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Come flood this place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fill the atmosphere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glory God is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our hearts long for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000" b="1" smtClean="0">
              <a:solidFill>
                <a:schemeClr val="tx1"/>
              </a:solidFill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739775" y="2962275"/>
            <a:ext cx="7662863" cy="3268663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be overcome by Your Presence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Presence,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Holy Spirit You are welcome 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Come flood this place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fill the atmosphere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glory God is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our hearts long for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000" b="1" smtClean="0">
              <a:solidFill>
                <a:schemeClr val="tx1"/>
              </a:solidFill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739775" y="2962275"/>
            <a:ext cx="7662863" cy="3268663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be overcome by Your Presence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Presence,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become more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Aware of Your Presence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experience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The Glory of Your goodness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become more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Aware of Your Presence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experience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The Glory of Your goodness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become more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Aware of Your Presence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experience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The Glory of Your goodness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become more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Aware of Your Presence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 us experience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The Glory of Your goodness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Holy Spirit You are welcome 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Come flood this place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fill the atmosphere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Your glory God is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What our hearts long for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Holy Spirit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be overcome by Your Presence Lord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2212</TotalTime>
  <Words>269</Words>
  <Application>Microsoft Office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宋体</vt:lpstr>
      <vt:lpstr>Calisto MT</vt:lpstr>
      <vt:lpstr>Wingdings</vt:lpstr>
      <vt:lpstr>Calibri</vt:lpstr>
      <vt:lpstr>Helvetica Neue</vt:lpstr>
      <vt:lpstr>Open Sans</vt:lpstr>
      <vt:lpstr>Genesis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  <vt:lpstr>Holy Spirit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Singspiration 2/28/15</dc:title>
  <dc:creator>CISS</dc:creator>
  <cp:lastModifiedBy>LingLing YaoYang</cp:lastModifiedBy>
  <cp:revision>31</cp:revision>
  <dcterms:created xsi:type="dcterms:W3CDTF">2016-02-27T23:33:58Z</dcterms:created>
  <dcterms:modified xsi:type="dcterms:W3CDTF">2017-02-27T03:19:04Z</dcterms:modified>
</cp:coreProperties>
</file>