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5" r:id="rId2"/>
    <p:sldId id="276" r:id="rId3"/>
    <p:sldId id="277" r:id="rId4"/>
    <p:sldId id="278" r:id="rId5"/>
    <p:sldId id="27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Holy! Holy! Holy! Lord God Almighty!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29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Holy, holy, holy! Lord God Almighty</a:t>
            </a:r>
          </a:p>
          <a:p>
            <a:pPr marL="0" indent="0" algn="ctr">
              <a:buNone/>
            </a:pPr>
            <a:r>
              <a:rPr lang="en-US" dirty="0" smtClean="0"/>
              <a:t>Early in the morning our song shall rise to Thee;</a:t>
            </a:r>
          </a:p>
          <a:p>
            <a:pPr marL="0" indent="0" algn="ctr">
              <a:buNone/>
            </a:pPr>
            <a:r>
              <a:rPr lang="en-US" dirty="0" smtClean="0"/>
              <a:t>Holy, holy, holy merciful and mighty!</a:t>
            </a:r>
          </a:p>
          <a:p>
            <a:pPr marL="0" indent="0" algn="ctr">
              <a:buNone/>
            </a:pPr>
            <a:r>
              <a:rPr lang="en-US" dirty="0" smtClean="0"/>
              <a:t>God in three Persons, blessed Trinity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245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Holy, holy, holy! All the saints adore Thee;</a:t>
            </a:r>
          </a:p>
          <a:p>
            <a:pPr marL="0" indent="0" algn="ctr">
              <a:buNone/>
            </a:pPr>
            <a:r>
              <a:rPr lang="en-US" dirty="0" smtClean="0"/>
              <a:t>Casting down their golden crowns around the glassy sea;</a:t>
            </a:r>
          </a:p>
          <a:p>
            <a:pPr marL="0" indent="0" algn="ctr">
              <a:buNone/>
            </a:pPr>
            <a:r>
              <a:rPr lang="en-US" dirty="0" smtClean="0"/>
              <a:t>Cherubim and seraphim falling down before Thee,</a:t>
            </a:r>
          </a:p>
          <a:p>
            <a:pPr marL="0" indent="0" algn="ctr">
              <a:buNone/>
            </a:pPr>
            <a:r>
              <a:rPr lang="en-US" dirty="0" smtClean="0"/>
              <a:t>Who was, and is, and evermore shall be.</a:t>
            </a:r>
          </a:p>
        </p:txBody>
      </p:sp>
    </p:spTree>
    <p:extLst>
      <p:ext uri="{BB962C8B-B14F-4D97-AF65-F5344CB8AC3E}">
        <p14:creationId xmlns="" xmlns:p14="http://schemas.microsoft.com/office/powerpoint/2010/main" val="18517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Holy, holy, holy! Through the darkness hide Thee,</a:t>
            </a:r>
          </a:p>
          <a:p>
            <a:pPr marL="0" indent="0" algn="ctr">
              <a:buNone/>
            </a:pPr>
            <a:r>
              <a:rPr lang="en-US" dirty="0" smtClean="0"/>
              <a:t>Though the eye of sinful man Thy glory may not see;</a:t>
            </a:r>
          </a:p>
          <a:p>
            <a:pPr marL="0" indent="0" algn="ctr">
              <a:buNone/>
            </a:pPr>
            <a:r>
              <a:rPr lang="en-US" dirty="0" smtClean="0"/>
              <a:t>Only Thou art holy; there is none beside Thee,</a:t>
            </a:r>
          </a:p>
          <a:p>
            <a:pPr marL="0" indent="0" algn="ctr">
              <a:buNone/>
            </a:pPr>
            <a:r>
              <a:rPr lang="en-US" dirty="0" smtClean="0"/>
              <a:t>Perfect in pow’r, in love, and purity</a:t>
            </a:r>
          </a:p>
        </p:txBody>
      </p:sp>
    </p:spTree>
    <p:extLst>
      <p:ext uri="{BB962C8B-B14F-4D97-AF65-F5344CB8AC3E}">
        <p14:creationId xmlns="" xmlns:p14="http://schemas.microsoft.com/office/powerpoint/2010/main" val="11009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Holy, holy, holy! Lord God Almighty!</a:t>
            </a:r>
          </a:p>
          <a:p>
            <a:pPr marL="0" indent="0" algn="ctr">
              <a:buNone/>
            </a:pPr>
            <a:r>
              <a:rPr lang="en-US" dirty="0" smtClean="0"/>
              <a:t>All Thy works shall praise Thy Name, in earth, and sky, and sea</a:t>
            </a:r>
          </a:p>
          <a:p>
            <a:pPr marL="0" indent="0" algn="ctr">
              <a:buNone/>
            </a:pPr>
            <a:r>
              <a:rPr lang="en-US" dirty="0" smtClean="0"/>
              <a:t>Holy, holy, holy; merciful and mighty!</a:t>
            </a:r>
          </a:p>
          <a:p>
            <a:pPr marL="0" indent="0" algn="ctr">
              <a:buNone/>
            </a:pPr>
            <a:r>
              <a:rPr lang="en-US" dirty="0" smtClean="0"/>
              <a:t>God in three Persons, blessed Trinity!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389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107</TotalTime>
  <Words>175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Austin</vt:lpstr>
      <vt:lpstr>Holy! Holy! Holy! Lord God Almighty!</vt:lpstr>
      <vt:lpstr>Slide 2</vt:lpstr>
      <vt:lpstr>Slide 3</vt:lpstr>
      <vt:lpstr>Slide 4</vt:lpstr>
      <vt:lpstr>Slide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FCCCC</dc:creator>
  <cp:lastModifiedBy>LingLing YaoYang</cp:lastModifiedBy>
  <cp:revision>15</cp:revision>
  <dcterms:created xsi:type="dcterms:W3CDTF">2016-06-12T16:20:37Z</dcterms:created>
  <dcterms:modified xsi:type="dcterms:W3CDTF">2017-02-27T02:44:01Z</dcterms:modified>
</cp:coreProperties>
</file>