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93.xml" ContentType="application/vnd.openxmlformats-officedocument.presentationml.slideLayout+xml"/>
  <Override PartName="/ppt/slideLayouts/slideLayout117.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Override PartName="/ppt/slideLayouts/slideLayout106.xml" ContentType="application/vnd.openxmlformats-officedocument.presentationml.slideLayout+xml"/>
  <Override PartName="/ppt/slideLayouts/slideLayout124.xml" ContentType="application/vnd.openxmlformats-officedocument.presentationml.slideLayout+xml"/>
  <Default Extension="xml" ContentType="application/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slideLayouts/slideLayout131.xml" ContentType="application/vnd.openxmlformats-officedocument.presentationml.slideLayout+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slideLayouts/slideLayout120.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Masters/slideMaster4.xml" ContentType="application/vnd.openxmlformats-officedocument.presentationml.slideMaster+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Default Extension="png" ContentType="image/png"/>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presentation.xml" ContentType="application/vnd.openxmlformats-officedocument.presentationml.presentation.main+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32.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1.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Layouts/slideLayout130.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10.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slideLayouts/slideLayout99.xml" ContentType="application/vnd.openxmlformats-officedocument.presentationml.slideLayout+xml"/>
  <Override PartName="/ppt/theme/theme9.xml" ContentType="application/vnd.openxmlformats-officedocument.theme+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8.xml" ContentType="application/vnd.openxmlformats-officedocument.presentationml.slideLayout+xml"/>
  <Override PartName="/ppt/slideLayouts/slideLayout97.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Layouts/slideLayout126.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heme/theme12.xml" ContentType="application/vnd.openxmlformats-officedocument.them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 id="2147483650" r:id="rId2"/>
    <p:sldMasterId id="2147483651" r:id="rId3"/>
    <p:sldMasterId id="2147483652" r:id="rId4"/>
    <p:sldMasterId id="2147483653" r:id="rId5"/>
    <p:sldMasterId id="2147483654" r:id="rId6"/>
    <p:sldMasterId id="2147483655" r:id="rId7"/>
    <p:sldMasterId id="2147483656" r:id="rId8"/>
    <p:sldMasterId id="2147483657" r:id="rId9"/>
    <p:sldMasterId id="2147483658" r:id="rId10"/>
    <p:sldMasterId id="2147483659" r:id="rId11"/>
    <p:sldMasterId id="2147483660" r:id="rId12"/>
  </p:sldMasterIdLst>
  <p:sldIdLst>
    <p:sldId id="303" r:id="rId13"/>
  </p:sldIdLst>
  <p:sldSz cx="13004800" cy="9753600"/>
  <p:notesSz cx="6858000" cy="9144000"/>
  <p:defaultTextStyle>
    <a:defPPr>
      <a:defRPr lang="en-US"/>
    </a:defPPr>
    <a:lvl1pPr algn="ctr" rtl="0" fontAlgn="base">
      <a:spcBef>
        <a:spcPct val="0"/>
      </a:spcBef>
      <a:spcAft>
        <a:spcPct val="0"/>
      </a:spcAft>
      <a:defRPr sz="3600" kern="1200">
        <a:solidFill>
          <a:srgbClr val="6D6D6D"/>
        </a:solidFill>
        <a:latin typeface="Palatino" charset="0"/>
        <a:ea typeface="ヒラギノ明朝 ProN W3" charset="-128"/>
        <a:cs typeface="+mn-cs"/>
        <a:sym typeface="Palatino" charset="0"/>
      </a:defRPr>
    </a:lvl1pPr>
    <a:lvl2pPr marL="457200" algn="ctr" rtl="0" fontAlgn="base">
      <a:spcBef>
        <a:spcPct val="0"/>
      </a:spcBef>
      <a:spcAft>
        <a:spcPct val="0"/>
      </a:spcAft>
      <a:defRPr sz="3600" kern="1200">
        <a:solidFill>
          <a:srgbClr val="6D6D6D"/>
        </a:solidFill>
        <a:latin typeface="Palatino" charset="0"/>
        <a:ea typeface="ヒラギノ明朝 ProN W3" charset="-128"/>
        <a:cs typeface="+mn-cs"/>
        <a:sym typeface="Palatino" charset="0"/>
      </a:defRPr>
    </a:lvl2pPr>
    <a:lvl3pPr marL="914400" algn="ctr" rtl="0" fontAlgn="base">
      <a:spcBef>
        <a:spcPct val="0"/>
      </a:spcBef>
      <a:spcAft>
        <a:spcPct val="0"/>
      </a:spcAft>
      <a:defRPr sz="3600" kern="1200">
        <a:solidFill>
          <a:srgbClr val="6D6D6D"/>
        </a:solidFill>
        <a:latin typeface="Palatino" charset="0"/>
        <a:ea typeface="ヒラギノ明朝 ProN W3" charset="-128"/>
        <a:cs typeface="+mn-cs"/>
        <a:sym typeface="Palatino" charset="0"/>
      </a:defRPr>
    </a:lvl3pPr>
    <a:lvl4pPr marL="1371600" algn="ctr" rtl="0" fontAlgn="base">
      <a:spcBef>
        <a:spcPct val="0"/>
      </a:spcBef>
      <a:spcAft>
        <a:spcPct val="0"/>
      </a:spcAft>
      <a:defRPr sz="3600" kern="1200">
        <a:solidFill>
          <a:srgbClr val="6D6D6D"/>
        </a:solidFill>
        <a:latin typeface="Palatino" charset="0"/>
        <a:ea typeface="ヒラギノ明朝 ProN W3" charset="-128"/>
        <a:cs typeface="+mn-cs"/>
        <a:sym typeface="Palatino" charset="0"/>
      </a:defRPr>
    </a:lvl4pPr>
    <a:lvl5pPr marL="1828800" algn="ctr" rtl="0" fontAlgn="base">
      <a:spcBef>
        <a:spcPct val="0"/>
      </a:spcBef>
      <a:spcAft>
        <a:spcPct val="0"/>
      </a:spcAft>
      <a:defRPr sz="3600" kern="1200">
        <a:solidFill>
          <a:srgbClr val="6D6D6D"/>
        </a:solidFill>
        <a:latin typeface="Palatino" charset="0"/>
        <a:ea typeface="ヒラギノ明朝 ProN W3" charset="-128"/>
        <a:cs typeface="+mn-cs"/>
        <a:sym typeface="Palatino" charset="0"/>
      </a:defRPr>
    </a:lvl5pPr>
    <a:lvl6pPr marL="2286000" algn="l" defTabSz="914400" rtl="0" eaLnBrk="1" latinLnBrk="0" hangingPunct="1">
      <a:defRPr sz="3600" kern="1200">
        <a:solidFill>
          <a:srgbClr val="6D6D6D"/>
        </a:solidFill>
        <a:latin typeface="Palatino" charset="0"/>
        <a:ea typeface="ヒラギノ明朝 ProN W3" charset="-128"/>
        <a:cs typeface="+mn-cs"/>
        <a:sym typeface="Palatino" charset="0"/>
      </a:defRPr>
    </a:lvl6pPr>
    <a:lvl7pPr marL="2743200" algn="l" defTabSz="914400" rtl="0" eaLnBrk="1" latinLnBrk="0" hangingPunct="1">
      <a:defRPr sz="3600" kern="1200">
        <a:solidFill>
          <a:srgbClr val="6D6D6D"/>
        </a:solidFill>
        <a:latin typeface="Palatino" charset="0"/>
        <a:ea typeface="ヒラギノ明朝 ProN W3" charset="-128"/>
        <a:cs typeface="+mn-cs"/>
        <a:sym typeface="Palatino" charset="0"/>
      </a:defRPr>
    </a:lvl7pPr>
    <a:lvl8pPr marL="3200400" algn="l" defTabSz="914400" rtl="0" eaLnBrk="1" latinLnBrk="0" hangingPunct="1">
      <a:defRPr sz="3600" kern="1200">
        <a:solidFill>
          <a:srgbClr val="6D6D6D"/>
        </a:solidFill>
        <a:latin typeface="Palatino" charset="0"/>
        <a:ea typeface="ヒラギノ明朝 ProN W3" charset="-128"/>
        <a:cs typeface="+mn-cs"/>
        <a:sym typeface="Palatino" charset="0"/>
      </a:defRPr>
    </a:lvl8pPr>
    <a:lvl9pPr marL="3657600" algn="l" defTabSz="914400" rtl="0" eaLnBrk="1" latinLnBrk="0" hangingPunct="1">
      <a:defRPr sz="3600" kern="1200">
        <a:solidFill>
          <a:srgbClr val="6D6D6D"/>
        </a:solidFill>
        <a:latin typeface="Palatino" charset="0"/>
        <a:ea typeface="ヒラギノ明朝 ProN W3" charset="-128"/>
        <a:cs typeface="+mn-cs"/>
        <a:sym typeface="Palatino"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56" y="-168"/>
      </p:cViewPr>
      <p:guideLst>
        <p:guide orient="horz" pos="3072"/>
        <p:guide pos="4096"/>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1.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5" Type="http://schemas.openxmlformats.org/officeDocument/2006/relationships/slideMaster" Target="slideMasters/slideMaster5.xml"/><Relationship Id="rId15" Type="http://schemas.openxmlformats.org/officeDocument/2006/relationships/viewProps" Target="viewProps.xml"/><Relationship Id="rId10" Type="http://schemas.openxmlformats.org/officeDocument/2006/relationships/slideMaster" Target="slideMasters/slideMaster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54000"/>
            <a:ext cx="2925762" cy="8458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54000"/>
            <a:ext cx="8624888" cy="84582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905000" y="8788400"/>
            <a:ext cx="4521200" cy="419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8788400"/>
            <a:ext cx="4521200" cy="419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01100" y="8382000"/>
            <a:ext cx="2298700" cy="825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8382000"/>
            <a:ext cx="6743700" cy="825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92200" y="2578100"/>
            <a:ext cx="53340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578100"/>
            <a:ext cx="53340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7500" y="254000"/>
            <a:ext cx="2705100" cy="8420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92200" y="254000"/>
            <a:ext cx="7962900" cy="8420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92200" y="2578100"/>
            <a:ext cx="255905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03650" y="2578100"/>
            <a:ext cx="255905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7500" y="254000"/>
            <a:ext cx="2705100" cy="8420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92200" y="254000"/>
            <a:ext cx="7962900" cy="8420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42100" y="2578100"/>
            <a:ext cx="255905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353550" y="2578100"/>
            <a:ext cx="255905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7500" y="254000"/>
            <a:ext cx="2705100" cy="8420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92200" y="254000"/>
            <a:ext cx="7962900" cy="8420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92200" y="2578100"/>
            <a:ext cx="255905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03650" y="2578100"/>
            <a:ext cx="255905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7500" y="254000"/>
            <a:ext cx="2705100" cy="8420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92200" y="254000"/>
            <a:ext cx="7962900" cy="8420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92200" y="4864100"/>
            <a:ext cx="2559050" cy="332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03650" y="4864100"/>
            <a:ext cx="2559050" cy="332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45075" y="1638300"/>
            <a:ext cx="1317625" cy="6553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92200" y="1638300"/>
            <a:ext cx="3800475" cy="6553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1092200" y="1384300"/>
            <a:ext cx="5334000" cy="698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1384300"/>
            <a:ext cx="5334000" cy="698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79787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7978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92200" y="2578100"/>
            <a:ext cx="53340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578100"/>
            <a:ext cx="53340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7500" y="254000"/>
            <a:ext cx="2705100" cy="8420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92200" y="254000"/>
            <a:ext cx="7962900" cy="8420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276475"/>
            <a:ext cx="2925762" cy="64357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8624888"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Palatino"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2.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3.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2.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2.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3.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2.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
          <p:cNvSpPr>
            <a:spLocks noChangeArrowheads="1"/>
          </p:cNvSpPr>
          <p:nvPr>
            <p:ph type="title"/>
          </p:nvPr>
        </p:nvSpPr>
        <p:spPr bwMode="auto">
          <a:xfrm>
            <a:off x="1092200" y="254000"/>
            <a:ext cx="10820400" cy="19939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title style</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890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333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780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222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797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136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94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51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bwMode="auto">
          <a:xfrm>
            <a:off x="1905000" y="8382000"/>
            <a:ext cx="9194800" cy="469900"/>
          </a:xfrm>
          <a:prstGeom prst="rect">
            <a:avLst/>
          </a:prstGeom>
          <a:noFill/>
          <a:ln w="12700">
            <a:noFill/>
            <a:miter lim="800000"/>
            <a:headEnd/>
            <a:tailEnd/>
          </a:ln>
          <a:effectLst>
            <a:outerShdw dist="12699" dir="16200000" algn="ctr" rotWithShape="0">
              <a:schemeClr val="bg2">
                <a:alpha val="70000"/>
              </a:schemeClr>
            </a:outerShdw>
          </a:effectLst>
        </p:spPr>
        <p:txBody>
          <a:bodyPr vert="horz" wrap="square" lIns="50800" tIns="50800" rIns="50800" bIns="50800" numCol="1" anchor="ctr" anchorCtr="0" compatLnSpc="1">
            <a:prstTxWarp prst="textNoShape">
              <a:avLst/>
            </a:prstTxWarp>
          </a:bodyPr>
          <a:lstStyle/>
          <a:p>
            <a:pPr lvl="0"/>
            <a:r>
              <a:rPr lang="en-US">
                <a:sym typeface="Palatino" charset="0"/>
              </a:rPr>
              <a:t>Click to edit Master title style</a:t>
            </a:r>
          </a:p>
        </p:txBody>
      </p:sp>
      <p:sp>
        <p:nvSpPr>
          <p:cNvPr id="3074" name="Rectangle 2"/>
          <p:cNvSpPr>
            <a:spLocks noGrp="1" noChangeArrowheads="1"/>
          </p:cNvSpPr>
          <p:nvPr>
            <p:ph type="body" idx="1"/>
          </p:nvPr>
        </p:nvSpPr>
        <p:spPr bwMode="auto">
          <a:xfrm>
            <a:off x="1905000" y="8788400"/>
            <a:ext cx="9194800" cy="419100"/>
          </a:xfrm>
          <a:prstGeom prst="rect">
            <a:avLst/>
          </a:prstGeom>
          <a:noFill/>
          <a:ln w="12700">
            <a:noFill/>
            <a:miter lim="800000"/>
            <a:headEnd/>
            <a:tailEnd/>
          </a:ln>
          <a:effectLst>
            <a:outerShdw dist="12699" dir="16200000" algn="ctr" rotWithShape="0">
              <a:schemeClr val="bg2">
                <a:alpha val="70000"/>
              </a:schemeClr>
            </a:outerShdw>
          </a:effectLst>
        </p:spPr>
        <p:txBody>
          <a:bodyPr vert="horz" wrap="square" lIns="50800" tIns="50800" rIns="50800" bIns="50800" numCol="1" anchor="ctr" anchorCtr="0" compatLnSpc="1">
            <a:prstTxWarp prst="textNoShape">
              <a:avLst/>
            </a:prstTxWarp>
          </a:bodyPr>
          <a:lstStyle/>
          <a:p>
            <a:pPr lvl="0"/>
            <a:r>
              <a:rPr lang="en-US">
                <a:sym typeface="Palatino" charset="0"/>
              </a:rPr>
              <a:t>Click to edit Master text styles</a:t>
            </a:r>
          </a:p>
          <a:p>
            <a:pPr lvl="1"/>
            <a:r>
              <a:rPr lang="en-US">
                <a:sym typeface="Palatino" charset="0"/>
              </a:rPr>
              <a:t>Second level</a:t>
            </a:r>
          </a:p>
          <a:p>
            <a:pPr lvl="2"/>
            <a:r>
              <a:rPr lang="en-US">
                <a:sym typeface="Palatino" charset="0"/>
              </a:rPr>
              <a:t>Third level</a:t>
            </a:r>
          </a:p>
          <a:p>
            <a:pPr lvl="3"/>
            <a:r>
              <a:rPr lang="en-US">
                <a:sym typeface="Palatino" charset="0"/>
              </a:rPr>
              <a:t>Fourth level</a:t>
            </a:r>
          </a:p>
          <a:p>
            <a:pPr lvl="4"/>
            <a:r>
              <a:rPr lang="en-US">
                <a:sym typeface="Palatino" charset="0"/>
              </a:rPr>
              <a:t>Fifth level</a:t>
            </a: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ransition/>
  <p:txStyles>
    <p:titleStyle>
      <a:lvl1pPr algn="l" rtl="0" eaLnBrk="0" fontAlgn="base" hangingPunct="0">
        <a:spcBef>
          <a:spcPct val="0"/>
        </a:spcBef>
        <a:spcAft>
          <a:spcPct val="0"/>
        </a:spcAft>
        <a:defRPr sz="2200" b="1">
          <a:solidFill>
            <a:srgbClr val="FFFFFF"/>
          </a:solidFill>
          <a:latin typeface="+mj-lt"/>
          <a:ea typeface="+mj-ea"/>
          <a:cs typeface="+mj-cs"/>
          <a:sym typeface="Palatino" charset="0"/>
        </a:defRPr>
      </a:lvl1pPr>
      <a:lvl2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2pPr>
      <a:lvl3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3pPr>
      <a:lvl4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4pPr>
      <a:lvl5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5pPr>
      <a:lvl6pPr marL="4572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6pPr>
      <a:lvl7pPr marL="9144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7pPr>
      <a:lvl8pPr marL="13716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8pPr>
      <a:lvl9pPr marL="18288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9pPr>
    </p:titleStyle>
    <p:bodyStyle>
      <a:lvl1pPr marL="342900" indent="-342900" algn="l" rtl="0" eaLnBrk="0" fontAlgn="base" hangingPunct="0">
        <a:spcBef>
          <a:spcPct val="0"/>
        </a:spcBef>
        <a:spcAft>
          <a:spcPct val="0"/>
        </a:spcAft>
        <a:defRPr sz="1700" b="1" i="1">
          <a:solidFill>
            <a:srgbClr val="FFFFFF"/>
          </a:solidFill>
          <a:latin typeface="+mn-lt"/>
          <a:ea typeface="+mn-ea"/>
          <a:cs typeface="+mn-cs"/>
          <a:sym typeface="Palatino" charset="0"/>
        </a:defRPr>
      </a:lvl1pPr>
      <a:lvl2pPr marL="742950" indent="-285750" algn="l" rtl="0" eaLnBrk="0" fontAlgn="base" hangingPunct="0">
        <a:spcBef>
          <a:spcPct val="0"/>
        </a:spcBef>
        <a:spcAft>
          <a:spcPct val="0"/>
        </a:spcAft>
        <a:defRPr sz="1700" b="1" i="1">
          <a:solidFill>
            <a:srgbClr val="FFFFFF"/>
          </a:solidFill>
          <a:latin typeface="+mn-lt"/>
          <a:ea typeface="+mn-ea"/>
          <a:cs typeface="+mn-cs"/>
          <a:sym typeface="Palatino" charset="0"/>
        </a:defRPr>
      </a:lvl2pPr>
      <a:lvl3pPr marL="1143000" indent="-228600" algn="l" rtl="0" eaLnBrk="0" fontAlgn="base" hangingPunct="0">
        <a:spcBef>
          <a:spcPct val="0"/>
        </a:spcBef>
        <a:spcAft>
          <a:spcPct val="0"/>
        </a:spcAft>
        <a:defRPr sz="1700" b="1" i="1">
          <a:solidFill>
            <a:srgbClr val="FFFFFF"/>
          </a:solidFill>
          <a:latin typeface="+mn-lt"/>
          <a:ea typeface="+mn-ea"/>
          <a:cs typeface="+mn-cs"/>
          <a:sym typeface="Palatino" charset="0"/>
        </a:defRPr>
      </a:lvl3pPr>
      <a:lvl4pPr marL="1600200" indent="-228600" algn="l" rtl="0" eaLnBrk="0" fontAlgn="base" hangingPunct="0">
        <a:spcBef>
          <a:spcPct val="0"/>
        </a:spcBef>
        <a:spcAft>
          <a:spcPct val="0"/>
        </a:spcAft>
        <a:defRPr sz="1700" b="1" i="1">
          <a:solidFill>
            <a:srgbClr val="FFFFFF"/>
          </a:solidFill>
          <a:latin typeface="+mn-lt"/>
          <a:ea typeface="+mn-ea"/>
          <a:cs typeface="+mn-cs"/>
          <a:sym typeface="Palatino" charset="0"/>
        </a:defRPr>
      </a:lvl4pPr>
      <a:lvl5pPr marL="2057400" indent="-228600" algn="l" rtl="0" eaLnBrk="0" fontAlgn="base" hangingPunct="0">
        <a:spcBef>
          <a:spcPct val="0"/>
        </a:spcBef>
        <a:spcAft>
          <a:spcPct val="0"/>
        </a:spcAft>
        <a:defRPr sz="1700" b="1" i="1">
          <a:solidFill>
            <a:srgbClr val="FFFFFF"/>
          </a:solidFill>
          <a:latin typeface="+mn-lt"/>
          <a:ea typeface="+mn-ea"/>
          <a:cs typeface="+mn-cs"/>
          <a:sym typeface="Palatino" charset="0"/>
        </a:defRPr>
      </a:lvl5pPr>
      <a:lvl6pPr marL="457200" algn="l" rtl="0" fontAlgn="base">
        <a:spcBef>
          <a:spcPct val="0"/>
        </a:spcBef>
        <a:spcAft>
          <a:spcPct val="0"/>
        </a:spcAft>
        <a:defRPr sz="1700" b="1" i="1">
          <a:solidFill>
            <a:srgbClr val="FFFFFF"/>
          </a:solidFill>
          <a:latin typeface="+mn-lt"/>
          <a:ea typeface="+mn-ea"/>
          <a:cs typeface="+mn-cs"/>
          <a:sym typeface="Palatino" charset="0"/>
        </a:defRPr>
      </a:lvl6pPr>
      <a:lvl7pPr marL="914400" algn="l" rtl="0" fontAlgn="base">
        <a:spcBef>
          <a:spcPct val="0"/>
        </a:spcBef>
        <a:spcAft>
          <a:spcPct val="0"/>
        </a:spcAft>
        <a:defRPr sz="1700" b="1" i="1">
          <a:solidFill>
            <a:srgbClr val="FFFFFF"/>
          </a:solidFill>
          <a:latin typeface="+mn-lt"/>
          <a:ea typeface="+mn-ea"/>
          <a:cs typeface="+mn-cs"/>
          <a:sym typeface="Palatino" charset="0"/>
        </a:defRPr>
      </a:lvl7pPr>
      <a:lvl8pPr marL="1371600" algn="l" rtl="0" fontAlgn="base">
        <a:spcBef>
          <a:spcPct val="0"/>
        </a:spcBef>
        <a:spcAft>
          <a:spcPct val="0"/>
        </a:spcAft>
        <a:defRPr sz="1700" b="1" i="1">
          <a:solidFill>
            <a:srgbClr val="FFFFFF"/>
          </a:solidFill>
          <a:latin typeface="+mn-lt"/>
          <a:ea typeface="+mn-ea"/>
          <a:cs typeface="+mn-cs"/>
          <a:sym typeface="Palatino" charset="0"/>
        </a:defRPr>
      </a:lvl8pPr>
      <a:lvl9pPr marL="1828800" algn="l" rtl="0" fontAlgn="base">
        <a:spcBef>
          <a:spcPct val="0"/>
        </a:spcBef>
        <a:spcAft>
          <a:spcPct val="0"/>
        </a:spcAft>
        <a:defRPr sz="1700" b="1" i="1">
          <a:solidFill>
            <a:srgbClr val="FFFFFF"/>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ransition/>
  <p:txStyles>
    <p:titleStyle>
      <a:lvl1pPr algn="l" rtl="0" eaLnBrk="0" fontAlgn="base" hangingPunct="0">
        <a:spcBef>
          <a:spcPct val="0"/>
        </a:spcBef>
        <a:spcAft>
          <a:spcPct val="0"/>
        </a:spcAft>
        <a:defRPr sz="2200" b="1">
          <a:solidFill>
            <a:srgbClr val="FFFFFF"/>
          </a:solidFill>
          <a:latin typeface="+mj-lt"/>
          <a:ea typeface="+mj-ea"/>
          <a:cs typeface="+mj-cs"/>
          <a:sym typeface="Palatino" charset="0"/>
        </a:defRPr>
      </a:lvl1pPr>
      <a:lvl2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2pPr>
      <a:lvl3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3pPr>
      <a:lvl4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4pPr>
      <a:lvl5pPr algn="l" rtl="0" eaLnBrk="0" fontAlgn="base" hangingPunct="0">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5pPr>
      <a:lvl6pPr marL="4572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6pPr>
      <a:lvl7pPr marL="9144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7pPr>
      <a:lvl8pPr marL="13716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8pPr>
      <a:lvl9pPr marL="1828800" algn="l" rtl="0" fontAlgn="base">
        <a:spcBef>
          <a:spcPct val="0"/>
        </a:spcBef>
        <a:spcAft>
          <a:spcPct val="0"/>
        </a:spcAft>
        <a:defRPr sz="2200" b="1">
          <a:solidFill>
            <a:srgbClr val="FFFFFF"/>
          </a:solidFill>
          <a:latin typeface="Palatino" charset="0"/>
          <a:ea typeface="ヒラギノ明朝 ProN W6" charset="-128"/>
          <a:cs typeface="ヒラギノ明朝 ProN W6" charset="-128"/>
          <a:sym typeface="Palatino" charset="0"/>
        </a:defRPr>
      </a:lvl9pPr>
    </p:titleStyle>
    <p:bodyStyle>
      <a:lvl1pPr marL="342900" indent="-342900" algn="l" rtl="0" eaLnBrk="0" fontAlgn="base" hangingPunct="0">
        <a:spcBef>
          <a:spcPct val="0"/>
        </a:spcBef>
        <a:spcAft>
          <a:spcPct val="0"/>
        </a:spcAft>
        <a:defRPr sz="1700" b="1" i="1">
          <a:solidFill>
            <a:srgbClr val="FFFFFF"/>
          </a:solidFill>
          <a:latin typeface="+mn-lt"/>
          <a:ea typeface="+mn-ea"/>
          <a:cs typeface="+mn-cs"/>
          <a:sym typeface="Palatino" charset="0"/>
        </a:defRPr>
      </a:lvl1pPr>
      <a:lvl2pPr marL="742950" indent="-285750" algn="l" rtl="0" eaLnBrk="0" fontAlgn="base" hangingPunct="0">
        <a:spcBef>
          <a:spcPct val="0"/>
        </a:spcBef>
        <a:spcAft>
          <a:spcPct val="0"/>
        </a:spcAft>
        <a:defRPr sz="1700" b="1" i="1">
          <a:solidFill>
            <a:srgbClr val="FFFFFF"/>
          </a:solidFill>
          <a:latin typeface="+mn-lt"/>
          <a:ea typeface="+mn-ea"/>
          <a:cs typeface="+mn-cs"/>
          <a:sym typeface="Palatino" charset="0"/>
        </a:defRPr>
      </a:lvl2pPr>
      <a:lvl3pPr marL="1143000" indent="-228600" algn="l" rtl="0" eaLnBrk="0" fontAlgn="base" hangingPunct="0">
        <a:spcBef>
          <a:spcPct val="0"/>
        </a:spcBef>
        <a:spcAft>
          <a:spcPct val="0"/>
        </a:spcAft>
        <a:defRPr sz="1700" b="1" i="1">
          <a:solidFill>
            <a:srgbClr val="FFFFFF"/>
          </a:solidFill>
          <a:latin typeface="+mn-lt"/>
          <a:ea typeface="+mn-ea"/>
          <a:cs typeface="+mn-cs"/>
          <a:sym typeface="Palatino" charset="0"/>
        </a:defRPr>
      </a:lvl3pPr>
      <a:lvl4pPr marL="1600200" indent="-228600" algn="l" rtl="0" eaLnBrk="0" fontAlgn="base" hangingPunct="0">
        <a:spcBef>
          <a:spcPct val="0"/>
        </a:spcBef>
        <a:spcAft>
          <a:spcPct val="0"/>
        </a:spcAft>
        <a:defRPr sz="1700" b="1" i="1">
          <a:solidFill>
            <a:srgbClr val="FFFFFF"/>
          </a:solidFill>
          <a:latin typeface="+mn-lt"/>
          <a:ea typeface="+mn-ea"/>
          <a:cs typeface="+mn-cs"/>
          <a:sym typeface="Palatino" charset="0"/>
        </a:defRPr>
      </a:lvl4pPr>
      <a:lvl5pPr marL="2057400" indent="-228600" algn="l" rtl="0" eaLnBrk="0" fontAlgn="base" hangingPunct="0">
        <a:spcBef>
          <a:spcPct val="0"/>
        </a:spcBef>
        <a:spcAft>
          <a:spcPct val="0"/>
        </a:spcAft>
        <a:defRPr sz="1700" b="1" i="1">
          <a:solidFill>
            <a:srgbClr val="FFFFFF"/>
          </a:solidFill>
          <a:latin typeface="+mn-lt"/>
          <a:ea typeface="+mn-ea"/>
          <a:cs typeface="+mn-cs"/>
          <a:sym typeface="Palatino" charset="0"/>
        </a:defRPr>
      </a:lvl5pPr>
      <a:lvl6pPr marL="457200" algn="l" rtl="0" fontAlgn="base">
        <a:spcBef>
          <a:spcPct val="0"/>
        </a:spcBef>
        <a:spcAft>
          <a:spcPct val="0"/>
        </a:spcAft>
        <a:defRPr sz="1700" b="1" i="1">
          <a:solidFill>
            <a:srgbClr val="FFFFFF"/>
          </a:solidFill>
          <a:latin typeface="+mn-lt"/>
          <a:ea typeface="+mn-ea"/>
          <a:cs typeface="+mn-cs"/>
          <a:sym typeface="Palatino" charset="0"/>
        </a:defRPr>
      </a:lvl6pPr>
      <a:lvl7pPr marL="914400" algn="l" rtl="0" fontAlgn="base">
        <a:spcBef>
          <a:spcPct val="0"/>
        </a:spcBef>
        <a:spcAft>
          <a:spcPct val="0"/>
        </a:spcAft>
        <a:defRPr sz="1700" b="1" i="1">
          <a:solidFill>
            <a:srgbClr val="FFFFFF"/>
          </a:solidFill>
          <a:latin typeface="+mn-lt"/>
          <a:ea typeface="+mn-ea"/>
          <a:cs typeface="+mn-cs"/>
          <a:sym typeface="Palatino" charset="0"/>
        </a:defRPr>
      </a:lvl7pPr>
      <a:lvl8pPr marL="1371600" algn="l" rtl="0" fontAlgn="base">
        <a:spcBef>
          <a:spcPct val="0"/>
        </a:spcBef>
        <a:spcAft>
          <a:spcPct val="0"/>
        </a:spcAft>
        <a:defRPr sz="1700" b="1" i="1">
          <a:solidFill>
            <a:srgbClr val="FFFFFF"/>
          </a:solidFill>
          <a:latin typeface="+mn-lt"/>
          <a:ea typeface="+mn-ea"/>
          <a:cs typeface="+mn-cs"/>
          <a:sym typeface="Palatino" charset="0"/>
        </a:defRPr>
      </a:lvl8pPr>
      <a:lvl9pPr marL="1828800" algn="l" rtl="0" fontAlgn="base">
        <a:spcBef>
          <a:spcPct val="0"/>
        </a:spcBef>
        <a:spcAft>
          <a:spcPct val="0"/>
        </a:spcAft>
        <a:defRPr sz="1700" b="1" i="1">
          <a:solidFill>
            <a:srgbClr val="FFFFFF"/>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1" name="AutoShape 1"/>
          <p:cNvSpPr>
            <a:spLocks/>
          </p:cNvSpPr>
          <p:nvPr/>
        </p:nvSpPr>
        <p:spPr bwMode="auto">
          <a:xfrm>
            <a:off x="787400" y="2324100"/>
            <a:ext cx="11430000" cy="6642100"/>
          </a:xfrm>
          <a:prstGeom prst="roundRect">
            <a:avLst>
              <a:gd name="adj" fmla="val 1144"/>
            </a:avLst>
          </a:prstGeom>
          <a:solidFill>
            <a:schemeClr val="accent1">
              <a:alpha val="94508"/>
            </a:schemeClr>
          </a:solidFill>
          <a:ln w="25400">
            <a:noFill/>
            <a:miter lim="800000"/>
            <a:headEnd/>
            <a:tailEnd/>
          </a:ln>
          <a:effectLst>
            <a:outerShdw dist="12699" dir="16200000" algn="ctr" rotWithShape="0">
              <a:schemeClr val="bg2">
                <a:alpha val="79999"/>
              </a:schemeClr>
            </a:outerShdw>
          </a:effectLst>
        </p:spPr>
        <p:txBody>
          <a:bodyPr lIns="0" tIns="0" rIns="0" bIns="0"/>
          <a:lstStyle/>
          <a:p>
            <a:pPr>
              <a:defRPr/>
            </a:pPr>
            <a:endParaRPr lang="en-US"/>
          </a:p>
        </p:txBody>
      </p:sp>
      <p:sp>
        <p:nvSpPr>
          <p:cNvPr id="3075" name="Rectangle 2"/>
          <p:cNvSpPr>
            <a:spLocks noChangeArrowheads="1"/>
          </p:cNvSpPr>
          <p:nvPr>
            <p:ph type="title"/>
          </p:nvPr>
        </p:nvSpPr>
        <p:spPr bwMode="auto">
          <a:xfrm>
            <a:off x="1092200" y="254000"/>
            <a:ext cx="10820400" cy="19939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title style</a:t>
            </a:r>
          </a:p>
        </p:txBody>
      </p:sp>
      <p:sp>
        <p:nvSpPr>
          <p:cNvPr id="3076" name="Rectangle 3"/>
          <p:cNvSpPr>
            <a:spLocks noChangeArrowheads="1"/>
          </p:cNvSpPr>
          <p:nvPr>
            <p:ph type="body" idx="1"/>
          </p:nvPr>
        </p:nvSpPr>
        <p:spPr bwMode="auto">
          <a:xfrm>
            <a:off x="1092200" y="2578100"/>
            <a:ext cx="10820400" cy="60960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p>
            <a:pPr lvl="0"/>
            <a:r>
              <a:rPr lang="en-US" smtClean="0">
                <a:sym typeface="Palatino" charset="0"/>
              </a:rPr>
              <a:t>Click to edit Master text styles</a:t>
            </a:r>
          </a:p>
          <a:p>
            <a:pPr lvl="1"/>
            <a:r>
              <a:rPr lang="en-US" smtClean="0">
                <a:sym typeface="Palatino" charset="0"/>
              </a:rPr>
              <a:t>Second level</a:t>
            </a:r>
          </a:p>
          <a:p>
            <a:pPr lvl="2"/>
            <a:r>
              <a:rPr lang="en-US" smtClean="0">
                <a:sym typeface="Palatino" charset="0"/>
              </a:rPr>
              <a:t>Third level</a:t>
            </a:r>
          </a:p>
          <a:p>
            <a:pPr lvl="3"/>
            <a:r>
              <a:rPr lang="en-US" smtClean="0">
                <a:sym typeface="Palatino" charset="0"/>
              </a:rPr>
              <a:t>Fourth level</a:t>
            </a:r>
          </a:p>
          <a:p>
            <a:pPr lvl="4"/>
            <a:r>
              <a:rPr lang="en-US" smtClean="0">
                <a:sym typeface="Palatino" charset="0"/>
              </a:rPr>
              <a:t>Fifth level</a:t>
            </a:r>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38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282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27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171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28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086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43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005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5" name="AutoShape 1"/>
          <p:cNvSpPr>
            <a:spLocks/>
          </p:cNvSpPr>
          <p:nvPr/>
        </p:nvSpPr>
        <p:spPr bwMode="auto">
          <a:xfrm>
            <a:off x="787400" y="2324100"/>
            <a:ext cx="11430000" cy="6642100"/>
          </a:xfrm>
          <a:prstGeom prst="roundRect">
            <a:avLst>
              <a:gd name="adj" fmla="val 1144"/>
            </a:avLst>
          </a:prstGeom>
          <a:solidFill>
            <a:schemeClr val="accent1">
              <a:alpha val="94508"/>
            </a:schemeClr>
          </a:solidFill>
          <a:ln w="25400">
            <a:noFill/>
            <a:miter lim="800000"/>
            <a:headEnd/>
            <a:tailEnd/>
          </a:ln>
          <a:effectLst>
            <a:outerShdw dist="12699" dir="16200000" algn="ctr" rotWithShape="0">
              <a:schemeClr val="bg2">
                <a:alpha val="79999"/>
              </a:schemeClr>
            </a:outerShdw>
          </a:effectLst>
        </p:spPr>
        <p:txBody>
          <a:bodyPr lIns="0" tIns="0" rIns="0" bIns="0"/>
          <a:lstStyle/>
          <a:p>
            <a:pPr>
              <a:defRPr/>
            </a:pPr>
            <a:endParaRPr lang="en-US"/>
          </a:p>
        </p:txBody>
      </p:sp>
      <p:sp>
        <p:nvSpPr>
          <p:cNvPr id="4099" name="Rectangle 2"/>
          <p:cNvSpPr>
            <a:spLocks noChangeArrowheads="1"/>
          </p:cNvSpPr>
          <p:nvPr>
            <p:ph type="title"/>
          </p:nvPr>
        </p:nvSpPr>
        <p:spPr bwMode="auto">
          <a:xfrm>
            <a:off x="1092200" y="254000"/>
            <a:ext cx="10820400" cy="19939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title style</a:t>
            </a:r>
          </a:p>
        </p:txBody>
      </p:sp>
      <p:sp>
        <p:nvSpPr>
          <p:cNvPr id="4100" name="Rectangle 3"/>
          <p:cNvSpPr>
            <a:spLocks noChangeArrowheads="1"/>
          </p:cNvSpPr>
          <p:nvPr>
            <p:ph type="body" idx="1"/>
          </p:nvPr>
        </p:nvSpPr>
        <p:spPr bwMode="auto">
          <a:xfrm>
            <a:off x="1092200" y="2578100"/>
            <a:ext cx="5270500" cy="6096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text styles</a:t>
            </a:r>
          </a:p>
          <a:p>
            <a:pPr lvl="1"/>
            <a:r>
              <a:rPr lang="en-US" smtClean="0">
                <a:sym typeface="Palatino" charset="0"/>
              </a:rPr>
              <a:t>Second level</a:t>
            </a:r>
          </a:p>
          <a:p>
            <a:pPr lvl="2"/>
            <a:r>
              <a:rPr lang="en-US" smtClean="0">
                <a:sym typeface="Palatino" charset="0"/>
              </a:rPr>
              <a:t>Third level</a:t>
            </a:r>
          </a:p>
          <a:p>
            <a:pPr lvl="3"/>
            <a:r>
              <a:rPr lang="en-US" smtClean="0">
                <a:sym typeface="Palatino" charset="0"/>
              </a:rPr>
              <a:t>Fourth level</a:t>
            </a:r>
          </a:p>
          <a:p>
            <a:pPr lvl="4"/>
            <a:r>
              <a:rPr lang="en-US" smtClean="0">
                <a:sym typeface="Palatino" charset="0"/>
              </a:rPr>
              <a:t>Fifth level</a:t>
            </a:r>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38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282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27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171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28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086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43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005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69" name="AutoShape 1"/>
          <p:cNvSpPr>
            <a:spLocks/>
          </p:cNvSpPr>
          <p:nvPr/>
        </p:nvSpPr>
        <p:spPr bwMode="auto">
          <a:xfrm>
            <a:off x="787400" y="2324100"/>
            <a:ext cx="11430000" cy="6642100"/>
          </a:xfrm>
          <a:prstGeom prst="roundRect">
            <a:avLst>
              <a:gd name="adj" fmla="val 1144"/>
            </a:avLst>
          </a:prstGeom>
          <a:solidFill>
            <a:schemeClr val="accent1">
              <a:alpha val="94508"/>
            </a:schemeClr>
          </a:solidFill>
          <a:ln w="25400">
            <a:noFill/>
            <a:miter lim="800000"/>
            <a:headEnd/>
            <a:tailEnd/>
          </a:ln>
          <a:effectLst>
            <a:outerShdw dist="12699" dir="16200000" algn="ctr" rotWithShape="0">
              <a:schemeClr val="bg2">
                <a:alpha val="79999"/>
              </a:schemeClr>
            </a:outerShdw>
          </a:effectLst>
        </p:spPr>
        <p:txBody>
          <a:bodyPr lIns="0" tIns="0" rIns="0" bIns="0"/>
          <a:lstStyle/>
          <a:p>
            <a:pPr>
              <a:defRPr/>
            </a:pPr>
            <a:endParaRPr lang="en-US"/>
          </a:p>
        </p:txBody>
      </p:sp>
      <p:sp>
        <p:nvSpPr>
          <p:cNvPr id="5123" name="Rectangle 2"/>
          <p:cNvSpPr>
            <a:spLocks noChangeArrowheads="1"/>
          </p:cNvSpPr>
          <p:nvPr>
            <p:ph type="title"/>
          </p:nvPr>
        </p:nvSpPr>
        <p:spPr bwMode="auto">
          <a:xfrm>
            <a:off x="1092200" y="254000"/>
            <a:ext cx="10820400" cy="19939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title style</a:t>
            </a:r>
          </a:p>
        </p:txBody>
      </p:sp>
      <p:sp>
        <p:nvSpPr>
          <p:cNvPr id="5124" name="Rectangle 3"/>
          <p:cNvSpPr>
            <a:spLocks noChangeArrowheads="1"/>
          </p:cNvSpPr>
          <p:nvPr>
            <p:ph type="body" idx="1"/>
          </p:nvPr>
        </p:nvSpPr>
        <p:spPr bwMode="auto">
          <a:xfrm>
            <a:off x="6642100" y="2578100"/>
            <a:ext cx="5270500" cy="6096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text styles</a:t>
            </a:r>
          </a:p>
          <a:p>
            <a:pPr lvl="1"/>
            <a:r>
              <a:rPr lang="en-US" smtClean="0">
                <a:sym typeface="Palatino" charset="0"/>
              </a:rPr>
              <a:t>Second level</a:t>
            </a:r>
          </a:p>
          <a:p>
            <a:pPr lvl="2"/>
            <a:r>
              <a:rPr lang="en-US" smtClean="0">
                <a:sym typeface="Palatino" charset="0"/>
              </a:rPr>
              <a:t>Third level</a:t>
            </a:r>
          </a:p>
          <a:p>
            <a:pPr lvl="3"/>
            <a:r>
              <a:rPr lang="en-US" smtClean="0">
                <a:sym typeface="Palatino" charset="0"/>
              </a:rPr>
              <a:t>Fourth level</a:t>
            </a:r>
          </a:p>
          <a:p>
            <a:pPr lvl="4"/>
            <a:r>
              <a:rPr lang="en-US" smtClean="0">
                <a:sym typeface="Palatino" charset="0"/>
              </a:rPr>
              <a:t>Fifth level</a:t>
            </a:r>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38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282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27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171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28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086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43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005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6" name="Rectangle 1"/>
          <p:cNvSpPr>
            <a:spLocks noChangeArrowheads="1"/>
          </p:cNvSpPr>
          <p:nvPr>
            <p:ph type="title"/>
          </p:nvPr>
        </p:nvSpPr>
        <p:spPr bwMode="auto">
          <a:xfrm>
            <a:off x="1092200" y="254000"/>
            <a:ext cx="10820400" cy="19939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title style</a:t>
            </a:r>
          </a:p>
        </p:txBody>
      </p:sp>
      <p:sp>
        <p:nvSpPr>
          <p:cNvPr id="6147" name="Rectangle 2"/>
          <p:cNvSpPr>
            <a:spLocks noChangeArrowheads="1"/>
          </p:cNvSpPr>
          <p:nvPr>
            <p:ph type="body" idx="1"/>
          </p:nvPr>
        </p:nvSpPr>
        <p:spPr bwMode="auto">
          <a:xfrm>
            <a:off x="1092200" y="2578100"/>
            <a:ext cx="5270500" cy="6096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text styles</a:t>
            </a:r>
          </a:p>
          <a:p>
            <a:pPr lvl="1"/>
            <a:r>
              <a:rPr lang="en-US" smtClean="0">
                <a:sym typeface="Palatino" charset="0"/>
              </a:rPr>
              <a:t>Second level</a:t>
            </a:r>
          </a:p>
          <a:p>
            <a:pPr lvl="2"/>
            <a:r>
              <a:rPr lang="en-US" smtClean="0">
                <a:sym typeface="Palatino" charset="0"/>
              </a:rPr>
              <a:t>Third level</a:t>
            </a:r>
          </a:p>
          <a:p>
            <a:pPr lvl="3"/>
            <a:r>
              <a:rPr lang="en-US" smtClean="0">
                <a:sym typeface="Palatino" charset="0"/>
              </a:rPr>
              <a:t>Fourth level</a:t>
            </a:r>
          </a:p>
          <a:p>
            <a:pPr lvl="4"/>
            <a:r>
              <a:rPr lang="en-US" smtClean="0">
                <a:sym typeface="Palatino" charset="0"/>
              </a:rPr>
              <a:t>Fifth level</a:t>
            </a:r>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38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282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27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171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28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086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43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005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bwMode="auto">
          <a:xfrm>
            <a:off x="1092200" y="1638300"/>
            <a:ext cx="5270500" cy="3238500"/>
          </a:xfrm>
          <a:prstGeom prst="rect">
            <a:avLst/>
          </a:prstGeom>
          <a:noFill/>
          <a:ln w="12700">
            <a:noFill/>
            <a:miter lim="800000"/>
            <a:headEnd/>
            <a:tailEnd/>
          </a:ln>
          <a:effectLst>
            <a:outerShdw dist="12699" dir="16200000" algn="ctr" rotWithShape="0">
              <a:schemeClr val="bg2">
                <a:alpha val="70000"/>
              </a:schemeClr>
            </a:outerShdw>
          </a:effectLst>
        </p:spPr>
        <p:txBody>
          <a:bodyPr vert="horz" wrap="square" lIns="50800" tIns="50800" rIns="50800" bIns="50800" numCol="1" anchor="b" anchorCtr="0" compatLnSpc="1">
            <a:prstTxWarp prst="textNoShape">
              <a:avLst/>
            </a:prstTxWarp>
          </a:bodyPr>
          <a:lstStyle/>
          <a:p>
            <a:pPr lvl="0"/>
            <a:r>
              <a:rPr lang="en-US">
                <a:sym typeface="Palatino" charset="0"/>
              </a:rPr>
              <a:t>Click to edit Master title style</a:t>
            </a:r>
          </a:p>
        </p:txBody>
      </p:sp>
      <p:sp>
        <p:nvSpPr>
          <p:cNvPr id="9218" name="Rectangle 2"/>
          <p:cNvSpPr>
            <a:spLocks noGrp="1" noChangeArrowheads="1"/>
          </p:cNvSpPr>
          <p:nvPr>
            <p:ph type="body" idx="1"/>
          </p:nvPr>
        </p:nvSpPr>
        <p:spPr bwMode="auto">
          <a:xfrm>
            <a:off x="1092200" y="4864100"/>
            <a:ext cx="5270500" cy="3327400"/>
          </a:xfrm>
          <a:prstGeom prst="rect">
            <a:avLst/>
          </a:prstGeom>
          <a:noFill/>
          <a:ln w="12700">
            <a:noFill/>
            <a:miter lim="800000"/>
            <a:headEnd/>
            <a:tailEnd/>
          </a:ln>
          <a:effectLst>
            <a:outerShdw dist="12699" dir="16200000" algn="ctr" rotWithShape="0">
              <a:schemeClr val="bg2">
                <a:alpha val="70000"/>
              </a:schemeClr>
            </a:outerShdw>
          </a:effectLst>
        </p:spPr>
        <p:txBody>
          <a:bodyPr vert="horz" wrap="square" lIns="50800" tIns="50800" rIns="50800" bIns="50800" numCol="1" anchor="t" anchorCtr="0" compatLnSpc="1">
            <a:prstTxWarp prst="textNoShape">
              <a:avLst/>
            </a:prstTxWarp>
          </a:bodyPr>
          <a:lstStyle/>
          <a:p>
            <a:pPr lvl="0"/>
            <a:r>
              <a:rPr lang="en-US">
                <a:sym typeface="Palatino" charset="0"/>
              </a:rPr>
              <a:t>Click to edit Master text styles</a:t>
            </a:r>
          </a:p>
          <a:p>
            <a:pPr lvl="1"/>
            <a:r>
              <a:rPr lang="en-US">
                <a:sym typeface="Palatino" charset="0"/>
              </a:rPr>
              <a:t>Second level</a:t>
            </a:r>
          </a:p>
          <a:p>
            <a:pPr lvl="2"/>
            <a:r>
              <a:rPr lang="en-US">
                <a:sym typeface="Palatino" charset="0"/>
              </a:rPr>
              <a:t>Third level</a:t>
            </a:r>
          </a:p>
          <a:p>
            <a:pPr lvl="3"/>
            <a:r>
              <a:rPr lang="en-US">
                <a:sym typeface="Palatino" charset="0"/>
              </a:rPr>
              <a:t>Fourth level</a:t>
            </a:r>
          </a:p>
          <a:p>
            <a:pPr lvl="4"/>
            <a:r>
              <a:rPr lang="en-US">
                <a:sym typeface="Palatino" charset="0"/>
              </a:rPr>
              <a:t>Fifth level</a:t>
            </a:r>
          </a:p>
        </p:txBody>
      </p: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ransition/>
  <p:txStyles>
    <p:titleStyle>
      <a:lvl1pPr algn="ctr" rtl="0" eaLnBrk="0" fontAlgn="base" hangingPunct="0">
        <a:lnSpc>
          <a:spcPct val="90000"/>
        </a:lnSpc>
        <a:spcBef>
          <a:spcPct val="0"/>
        </a:spcBef>
        <a:spcAft>
          <a:spcPct val="0"/>
        </a:spcAft>
        <a:defRPr sz="5900" b="1">
          <a:solidFill>
            <a:srgbClr val="FFFFF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9pPr>
    </p:titleStyle>
    <p:bodyStyle>
      <a:lvl1pPr marL="342900" indent="-342900" algn="ctr" rtl="0" eaLnBrk="0" fontAlgn="base" hangingPunct="0">
        <a:spcBef>
          <a:spcPct val="0"/>
        </a:spcBef>
        <a:spcAft>
          <a:spcPct val="0"/>
        </a:spcAft>
        <a:defRPr sz="3400">
          <a:solidFill>
            <a:srgbClr val="FFFFFF"/>
          </a:solidFill>
          <a:latin typeface="+mn-lt"/>
          <a:ea typeface="+mn-ea"/>
          <a:cs typeface="+mn-cs"/>
          <a:sym typeface="Palatino" charset="0"/>
        </a:defRPr>
      </a:lvl1pPr>
      <a:lvl2pPr marL="742950" indent="-285750" algn="ctr" rtl="0" eaLnBrk="0" fontAlgn="base" hangingPunct="0">
        <a:spcBef>
          <a:spcPct val="0"/>
        </a:spcBef>
        <a:spcAft>
          <a:spcPct val="0"/>
        </a:spcAft>
        <a:defRPr sz="3400">
          <a:solidFill>
            <a:srgbClr val="FFFFFF"/>
          </a:solidFill>
          <a:latin typeface="+mn-lt"/>
          <a:ea typeface="+mn-ea"/>
          <a:cs typeface="+mn-cs"/>
          <a:sym typeface="Palatino" charset="0"/>
        </a:defRPr>
      </a:lvl2pPr>
      <a:lvl3pPr marL="1143000" indent="-228600" algn="ctr" rtl="0" eaLnBrk="0" fontAlgn="base" hangingPunct="0">
        <a:spcBef>
          <a:spcPct val="0"/>
        </a:spcBef>
        <a:spcAft>
          <a:spcPct val="0"/>
        </a:spcAft>
        <a:defRPr sz="3400">
          <a:solidFill>
            <a:srgbClr val="FFFFFF"/>
          </a:solidFill>
          <a:latin typeface="+mn-lt"/>
          <a:ea typeface="+mn-ea"/>
          <a:cs typeface="+mn-cs"/>
          <a:sym typeface="Palatino" charset="0"/>
        </a:defRPr>
      </a:lvl3pPr>
      <a:lvl4pPr marL="1600200" indent="-228600" algn="ctr" rtl="0" eaLnBrk="0" fontAlgn="base" hangingPunct="0">
        <a:spcBef>
          <a:spcPct val="0"/>
        </a:spcBef>
        <a:spcAft>
          <a:spcPct val="0"/>
        </a:spcAft>
        <a:defRPr sz="3400">
          <a:solidFill>
            <a:srgbClr val="FFFFFF"/>
          </a:solidFill>
          <a:latin typeface="+mn-lt"/>
          <a:ea typeface="+mn-ea"/>
          <a:cs typeface="+mn-cs"/>
          <a:sym typeface="Palatino" charset="0"/>
        </a:defRPr>
      </a:lvl4pPr>
      <a:lvl5pPr marL="2057400" indent="-228600" algn="ctr" rtl="0" eaLnBrk="0" fontAlgn="base" hangingPunct="0">
        <a:spcBef>
          <a:spcPct val="0"/>
        </a:spcBef>
        <a:spcAft>
          <a:spcPct val="0"/>
        </a:spcAft>
        <a:defRPr sz="3400">
          <a:solidFill>
            <a:srgbClr val="FFFFFF"/>
          </a:solidFill>
          <a:latin typeface="+mn-lt"/>
          <a:ea typeface="+mn-ea"/>
          <a:cs typeface="+mn-cs"/>
          <a:sym typeface="Palatino" charset="0"/>
        </a:defRPr>
      </a:lvl5pPr>
      <a:lvl6pPr marL="457200" algn="ctr" rtl="0" fontAlgn="base">
        <a:spcBef>
          <a:spcPct val="0"/>
        </a:spcBef>
        <a:spcAft>
          <a:spcPct val="0"/>
        </a:spcAft>
        <a:defRPr sz="3400">
          <a:solidFill>
            <a:srgbClr val="FFFFFF"/>
          </a:solidFill>
          <a:latin typeface="+mn-lt"/>
          <a:ea typeface="+mn-ea"/>
          <a:cs typeface="+mn-cs"/>
          <a:sym typeface="Palatino" charset="0"/>
        </a:defRPr>
      </a:lvl6pPr>
      <a:lvl7pPr marL="914400" algn="ctr" rtl="0" fontAlgn="base">
        <a:spcBef>
          <a:spcPct val="0"/>
        </a:spcBef>
        <a:spcAft>
          <a:spcPct val="0"/>
        </a:spcAft>
        <a:defRPr sz="3400">
          <a:solidFill>
            <a:srgbClr val="FFFFFF"/>
          </a:solidFill>
          <a:latin typeface="+mn-lt"/>
          <a:ea typeface="+mn-ea"/>
          <a:cs typeface="+mn-cs"/>
          <a:sym typeface="Palatino" charset="0"/>
        </a:defRPr>
      </a:lvl7pPr>
      <a:lvl8pPr marL="1371600" algn="ctr" rtl="0" fontAlgn="base">
        <a:spcBef>
          <a:spcPct val="0"/>
        </a:spcBef>
        <a:spcAft>
          <a:spcPct val="0"/>
        </a:spcAft>
        <a:defRPr sz="3400">
          <a:solidFill>
            <a:srgbClr val="FFFFFF"/>
          </a:solidFill>
          <a:latin typeface="+mn-lt"/>
          <a:ea typeface="+mn-ea"/>
          <a:cs typeface="+mn-cs"/>
          <a:sym typeface="Palatino" charset="0"/>
        </a:defRPr>
      </a:lvl8pPr>
      <a:lvl9pPr marL="1828800" algn="ctr" rtl="0" fontAlgn="base">
        <a:spcBef>
          <a:spcPct val="0"/>
        </a:spcBef>
        <a:spcAft>
          <a:spcPct val="0"/>
        </a:spcAft>
        <a:defRPr sz="3400">
          <a:solidFill>
            <a:srgbClr val="FFFFFF"/>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41" name="AutoShape 1"/>
          <p:cNvSpPr>
            <a:spLocks/>
          </p:cNvSpPr>
          <p:nvPr/>
        </p:nvSpPr>
        <p:spPr bwMode="auto">
          <a:xfrm>
            <a:off x="787400" y="762000"/>
            <a:ext cx="11430000" cy="8204200"/>
          </a:xfrm>
          <a:prstGeom prst="roundRect">
            <a:avLst>
              <a:gd name="adj" fmla="val 926"/>
            </a:avLst>
          </a:prstGeom>
          <a:solidFill>
            <a:schemeClr val="accent1">
              <a:alpha val="94508"/>
            </a:schemeClr>
          </a:solidFill>
          <a:ln w="25400">
            <a:noFill/>
            <a:miter lim="800000"/>
            <a:headEnd/>
            <a:tailEnd/>
          </a:ln>
          <a:effectLst>
            <a:outerShdw dist="12699" dir="16200000" algn="ctr" rotWithShape="0">
              <a:schemeClr val="bg2">
                <a:alpha val="79999"/>
              </a:schemeClr>
            </a:outerShdw>
          </a:effectLst>
        </p:spPr>
        <p:txBody>
          <a:bodyPr lIns="0" tIns="0" rIns="0" bIns="0"/>
          <a:lstStyle/>
          <a:p>
            <a:pPr>
              <a:defRPr/>
            </a:pPr>
            <a:endParaRPr lang="en-US"/>
          </a:p>
        </p:txBody>
      </p:sp>
      <p:sp>
        <p:nvSpPr>
          <p:cNvPr id="8195" name="Rectangle 2"/>
          <p:cNvSpPr>
            <a:spLocks noChangeArrowheads="1"/>
          </p:cNvSpPr>
          <p:nvPr>
            <p:ph type="body" idx="1"/>
          </p:nvPr>
        </p:nvSpPr>
        <p:spPr bwMode="auto">
          <a:xfrm>
            <a:off x="1092200" y="1384300"/>
            <a:ext cx="10820400" cy="6985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text styles</a:t>
            </a:r>
          </a:p>
          <a:p>
            <a:pPr lvl="1"/>
            <a:r>
              <a:rPr lang="en-US" smtClean="0">
                <a:sym typeface="Palatino" charset="0"/>
              </a:rPr>
              <a:t>Second level</a:t>
            </a:r>
          </a:p>
          <a:p>
            <a:pPr lvl="2"/>
            <a:r>
              <a:rPr lang="en-US" smtClean="0">
                <a:sym typeface="Palatino" charset="0"/>
              </a:rPr>
              <a:t>Third level</a:t>
            </a:r>
          </a:p>
          <a:p>
            <a:pPr lvl="3"/>
            <a:r>
              <a:rPr lang="en-US" smtClean="0">
                <a:sym typeface="Palatino" charset="0"/>
              </a:rPr>
              <a:t>Fourth level</a:t>
            </a:r>
          </a:p>
          <a:p>
            <a:pPr lvl="4"/>
            <a:r>
              <a:rPr lang="en-US" smtClean="0">
                <a:sym typeface="Palatino" charset="0"/>
              </a:rPr>
              <a:t>Fifth level</a:t>
            </a:r>
          </a:p>
        </p:txBody>
      </p:sp>
    </p:spTree>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4800"/>
        </a:spcBef>
        <a:spcAft>
          <a:spcPct val="0"/>
        </a:spcAft>
        <a:buSzPct val="52000"/>
        <a:buChar char="•"/>
        <a:defRPr sz="3400">
          <a:solidFill>
            <a:schemeClr val="tx1"/>
          </a:solidFill>
          <a:latin typeface="+mn-lt"/>
          <a:ea typeface="+mn-ea"/>
          <a:cs typeface="+mn-cs"/>
          <a:sym typeface="Palatino" charset="0"/>
        </a:defRPr>
      </a:lvl1pPr>
      <a:lvl2pPr marL="838200" indent="-444500" algn="l" rtl="0" eaLnBrk="0" fontAlgn="base" hangingPunct="0">
        <a:spcBef>
          <a:spcPts val="4800"/>
        </a:spcBef>
        <a:spcAft>
          <a:spcPct val="0"/>
        </a:spcAft>
        <a:buSzPct val="52000"/>
        <a:buChar char="•"/>
        <a:defRPr sz="3400">
          <a:solidFill>
            <a:schemeClr val="tx1"/>
          </a:solidFill>
          <a:latin typeface="+mn-lt"/>
          <a:ea typeface="+mn-ea"/>
          <a:cs typeface="+mn-cs"/>
          <a:sym typeface="Palatino" charset="0"/>
        </a:defRPr>
      </a:lvl2pPr>
      <a:lvl3pPr marL="1282700" indent="-444500" algn="l" rtl="0" eaLnBrk="0" fontAlgn="base" hangingPunct="0">
        <a:spcBef>
          <a:spcPts val="4800"/>
        </a:spcBef>
        <a:spcAft>
          <a:spcPct val="0"/>
        </a:spcAft>
        <a:buSzPct val="52000"/>
        <a:buChar char="•"/>
        <a:defRPr sz="3400">
          <a:solidFill>
            <a:schemeClr val="tx1"/>
          </a:solidFill>
          <a:latin typeface="+mn-lt"/>
          <a:ea typeface="+mn-ea"/>
          <a:cs typeface="+mn-cs"/>
          <a:sym typeface="Palatino" charset="0"/>
        </a:defRPr>
      </a:lvl3pPr>
      <a:lvl4pPr marL="1727200" indent="-444500" algn="l" rtl="0" eaLnBrk="0" fontAlgn="base" hangingPunct="0">
        <a:spcBef>
          <a:spcPts val="4800"/>
        </a:spcBef>
        <a:spcAft>
          <a:spcPct val="0"/>
        </a:spcAft>
        <a:buSzPct val="52000"/>
        <a:buChar char="•"/>
        <a:defRPr sz="3400">
          <a:solidFill>
            <a:schemeClr val="tx1"/>
          </a:solidFill>
          <a:latin typeface="+mn-lt"/>
          <a:ea typeface="+mn-ea"/>
          <a:cs typeface="+mn-cs"/>
          <a:sym typeface="Palatino" charset="0"/>
        </a:defRPr>
      </a:lvl4pPr>
      <a:lvl5pPr marL="2171700" indent="-444500" algn="l" rtl="0" eaLnBrk="0" fontAlgn="base" hangingPunct="0">
        <a:spcBef>
          <a:spcPts val="4800"/>
        </a:spcBef>
        <a:spcAft>
          <a:spcPct val="0"/>
        </a:spcAft>
        <a:buSzPct val="52000"/>
        <a:buChar char="•"/>
        <a:defRPr sz="3400">
          <a:solidFill>
            <a:schemeClr val="tx1"/>
          </a:solidFill>
          <a:latin typeface="+mn-lt"/>
          <a:ea typeface="+mn-ea"/>
          <a:cs typeface="+mn-cs"/>
          <a:sym typeface="Palatino" charset="0"/>
        </a:defRPr>
      </a:lvl5pPr>
      <a:lvl6pPr marL="2628900" indent="-444500" algn="l" rtl="0" fontAlgn="base">
        <a:spcBef>
          <a:spcPts val="4800"/>
        </a:spcBef>
        <a:spcAft>
          <a:spcPct val="0"/>
        </a:spcAft>
        <a:buSzPct val="52000"/>
        <a:buChar char="•"/>
        <a:defRPr sz="3400">
          <a:solidFill>
            <a:schemeClr val="tx1"/>
          </a:solidFill>
          <a:latin typeface="+mn-lt"/>
          <a:ea typeface="+mn-ea"/>
          <a:cs typeface="+mn-cs"/>
          <a:sym typeface="Palatino" charset="0"/>
        </a:defRPr>
      </a:lvl6pPr>
      <a:lvl7pPr marL="3086100" indent="-444500" algn="l" rtl="0" fontAlgn="base">
        <a:spcBef>
          <a:spcPts val="4800"/>
        </a:spcBef>
        <a:spcAft>
          <a:spcPct val="0"/>
        </a:spcAft>
        <a:buSzPct val="52000"/>
        <a:buChar char="•"/>
        <a:defRPr sz="3400">
          <a:solidFill>
            <a:schemeClr val="tx1"/>
          </a:solidFill>
          <a:latin typeface="+mn-lt"/>
          <a:ea typeface="+mn-ea"/>
          <a:cs typeface="+mn-cs"/>
          <a:sym typeface="Palatino" charset="0"/>
        </a:defRPr>
      </a:lvl7pPr>
      <a:lvl8pPr marL="3543300" indent="-444500" algn="l" rtl="0" fontAlgn="base">
        <a:spcBef>
          <a:spcPts val="4800"/>
        </a:spcBef>
        <a:spcAft>
          <a:spcPct val="0"/>
        </a:spcAft>
        <a:buSzPct val="52000"/>
        <a:buChar char="•"/>
        <a:defRPr sz="3400">
          <a:solidFill>
            <a:schemeClr val="tx1"/>
          </a:solidFill>
          <a:latin typeface="+mn-lt"/>
          <a:ea typeface="+mn-ea"/>
          <a:cs typeface="+mn-cs"/>
          <a:sym typeface="Palatino" charset="0"/>
        </a:defRPr>
      </a:lvl8pPr>
      <a:lvl9pPr marL="4000500" indent="-444500" algn="l" rtl="0" fontAlgn="base">
        <a:spcBef>
          <a:spcPts val="48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1265" name="AutoShape 1"/>
          <p:cNvSpPr>
            <a:spLocks/>
          </p:cNvSpPr>
          <p:nvPr/>
        </p:nvSpPr>
        <p:spPr bwMode="auto">
          <a:xfrm>
            <a:off x="787400" y="2324100"/>
            <a:ext cx="11430000" cy="6642100"/>
          </a:xfrm>
          <a:prstGeom prst="roundRect">
            <a:avLst>
              <a:gd name="adj" fmla="val 1144"/>
            </a:avLst>
          </a:prstGeom>
          <a:solidFill>
            <a:schemeClr val="accent1">
              <a:alpha val="94508"/>
            </a:schemeClr>
          </a:solidFill>
          <a:ln w="25400">
            <a:noFill/>
            <a:miter lim="800000"/>
            <a:headEnd/>
            <a:tailEnd/>
          </a:ln>
          <a:effectLst>
            <a:outerShdw dist="12699" dir="16200000" algn="ctr" rotWithShape="0">
              <a:schemeClr val="bg2">
                <a:alpha val="79999"/>
              </a:schemeClr>
            </a:outerShdw>
          </a:effectLst>
        </p:spPr>
        <p:txBody>
          <a:bodyPr lIns="0" tIns="0" rIns="0" bIns="0"/>
          <a:lstStyle/>
          <a:p>
            <a:pPr>
              <a:defRPr/>
            </a:pPr>
            <a:endParaRPr lang="en-US"/>
          </a:p>
        </p:txBody>
      </p:sp>
      <p:sp>
        <p:nvSpPr>
          <p:cNvPr id="9219" name="Rectangle 2"/>
          <p:cNvSpPr>
            <a:spLocks noChangeArrowheads="1"/>
          </p:cNvSpPr>
          <p:nvPr>
            <p:ph type="title"/>
          </p:nvPr>
        </p:nvSpPr>
        <p:spPr bwMode="auto">
          <a:xfrm>
            <a:off x="1092200" y="254000"/>
            <a:ext cx="10820400" cy="19939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title style</a:t>
            </a:r>
          </a:p>
        </p:txBody>
      </p:sp>
      <p:sp>
        <p:nvSpPr>
          <p:cNvPr id="9220" name="Rectangle 3"/>
          <p:cNvSpPr>
            <a:spLocks noChangeArrowheads="1"/>
          </p:cNvSpPr>
          <p:nvPr>
            <p:ph type="body" idx="1"/>
          </p:nvPr>
        </p:nvSpPr>
        <p:spPr bwMode="auto">
          <a:xfrm>
            <a:off x="1092200" y="2578100"/>
            <a:ext cx="10820400" cy="6096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smtClean="0">
                <a:sym typeface="Palatino" charset="0"/>
              </a:rPr>
              <a:t>Click to edit Master text styles</a:t>
            </a:r>
          </a:p>
          <a:p>
            <a:pPr lvl="1"/>
            <a:r>
              <a:rPr lang="en-US" smtClean="0">
                <a:sym typeface="Palatino" charset="0"/>
              </a:rPr>
              <a:t>Second level</a:t>
            </a:r>
          </a:p>
          <a:p>
            <a:pPr lvl="2"/>
            <a:r>
              <a:rPr lang="en-US" smtClean="0">
                <a:sym typeface="Palatino" charset="0"/>
              </a:rPr>
              <a:t>Third level</a:t>
            </a:r>
          </a:p>
          <a:p>
            <a:pPr lvl="3"/>
            <a:r>
              <a:rPr lang="en-US" smtClean="0">
                <a:sym typeface="Palatino" charset="0"/>
              </a:rPr>
              <a:t>Fourth level</a:t>
            </a:r>
          </a:p>
          <a:p>
            <a:pPr lvl="4"/>
            <a:r>
              <a:rPr lang="en-US" smtClean="0">
                <a:sym typeface="Palatino" charset="0"/>
              </a:rPr>
              <a:t>Fifth level</a:t>
            </a:r>
          </a:p>
        </p:txBody>
      </p:sp>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38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282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272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1717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28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086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43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005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bwMode="auto">
          <a:xfrm>
            <a:off x="1092200" y="3467100"/>
            <a:ext cx="10820400" cy="2832100"/>
          </a:xfrm>
          <a:prstGeom prst="rect">
            <a:avLst/>
          </a:prstGeom>
          <a:noFill/>
          <a:ln w="12700">
            <a:noFill/>
            <a:miter lim="800000"/>
            <a:headEnd/>
            <a:tailEnd/>
          </a:ln>
          <a:effectLst>
            <a:outerShdw dist="12699" dir="16200000" algn="ctr" rotWithShape="0">
              <a:schemeClr val="bg2">
                <a:alpha val="70000"/>
              </a:schemeClr>
            </a:outerShdw>
          </a:effectLst>
        </p:spPr>
        <p:txBody>
          <a:bodyPr vert="horz" wrap="square" lIns="50800" tIns="50800" rIns="50800" bIns="50800" numCol="1" anchor="ctr" anchorCtr="0" compatLnSpc="1">
            <a:prstTxWarp prst="textNoShape">
              <a:avLst/>
            </a:prstTxWarp>
          </a:bodyPr>
          <a:lstStyle/>
          <a:p>
            <a:pPr lvl="0"/>
            <a:r>
              <a:rPr lang="en-US">
                <a:sym typeface="Palatino" charset="0"/>
              </a:rPr>
              <a:t>Click to edit Master title style</a:t>
            </a:r>
          </a:p>
        </p:txBody>
      </p:sp>
    </p:spTree>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transition/>
  <p:txStyles>
    <p:titleStyle>
      <a:lvl1pPr algn="ctr" rtl="0" eaLnBrk="0" fontAlgn="base" hangingPunct="0">
        <a:lnSpc>
          <a:spcPct val="90000"/>
        </a:lnSpc>
        <a:spcBef>
          <a:spcPct val="0"/>
        </a:spcBef>
        <a:spcAft>
          <a:spcPct val="0"/>
        </a:spcAft>
        <a:defRPr sz="5900" b="1">
          <a:solidFill>
            <a:srgbClr val="FFFFF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FFFFFF"/>
          </a:solidFill>
          <a:latin typeface="Palatino" charset="0"/>
          <a:ea typeface="ヒラギノ明朝 ProN W6" charset="-128"/>
          <a:cs typeface="ヒラギノ明朝 ProN W6" charset="-128"/>
          <a:sym typeface="Palatino" charset="0"/>
        </a:defRPr>
      </a:lvl9pPr>
    </p:titleStyle>
    <p:bodyStyle>
      <a:lvl1pPr marL="342900" indent="-342900" algn="ctr" rtl="0" eaLnBrk="0" fontAlgn="base" hangingPunct="0">
        <a:spcBef>
          <a:spcPts val="600"/>
        </a:spcBef>
        <a:spcAft>
          <a:spcPct val="0"/>
        </a:spcAft>
        <a:defRPr sz="3400">
          <a:solidFill>
            <a:srgbClr val="FFFFFF"/>
          </a:solidFill>
          <a:latin typeface="+mn-lt"/>
          <a:ea typeface="+mn-ea"/>
          <a:cs typeface="+mn-cs"/>
          <a:sym typeface="Palatino" charset="0"/>
        </a:defRPr>
      </a:lvl1pPr>
      <a:lvl2pPr marL="742950" indent="-285750" algn="ctr" rtl="0" eaLnBrk="0" fontAlgn="base" hangingPunct="0">
        <a:spcBef>
          <a:spcPts val="600"/>
        </a:spcBef>
        <a:spcAft>
          <a:spcPct val="0"/>
        </a:spcAft>
        <a:defRPr sz="3400">
          <a:solidFill>
            <a:srgbClr val="FFFFFF"/>
          </a:solidFill>
          <a:latin typeface="+mn-lt"/>
          <a:ea typeface="+mn-ea"/>
          <a:cs typeface="+mn-cs"/>
          <a:sym typeface="Palatino" charset="0"/>
        </a:defRPr>
      </a:lvl2pPr>
      <a:lvl3pPr marL="1143000" indent="-228600" algn="ctr" rtl="0" eaLnBrk="0" fontAlgn="base" hangingPunct="0">
        <a:spcBef>
          <a:spcPts val="600"/>
        </a:spcBef>
        <a:spcAft>
          <a:spcPct val="0"/>
        </a:spcAft>
        <a:defRPr sz="3400">
          <a:solidFill>
            <a:srgbClr val="FFFFFF"/>
          </a:solidFill>
          <a:latin typeface="+mn-lt"/>
          <a:ea typeface="+mn-ea"/>
          <a:cs typeface="+mn-cs"/>
          <a:sym typeface="Palatino" charset="0"/>
        </a:defRPr>
      </a:lvl3pPr>
      <a:lvl4pPr marL="1600200" indent="-228600" algn="ctr" rtl="0" eaLnBrk="0" fontAlgn="base" hangingPunct="0">
        <a:spcBef>
          <a:spcPts val="600"/>
        </a:spcBef>
        <a:spcAft>
          <a:spcPct val="0"/>
        </a:spcAft>
        <a:defRPr sz="3400">
          <a:solidFill>
            <a:srgbClr val="FFFFFF"/>
          </a:solidFill>
          <a:latin typeface="+mn-lt"/>
          <a:ea typeface="+mn-ea"/>
          <a:cs typeface="+mn-cs"/>
          <a:sym typeface="Palatino" charset="0"/>
        </a:defRPr>
      </a:lvl4pPr>
      <a:lvl5pPr marL="2057400" indent="-228600" algn="ctr" rtl="0" eaLnBrk="0" fontAlgn="base" hangingPunct="0">
        <a:spcBef>
          <a:spcPts val="600"/>
        </a:spcBef>
        <a:spcAft>
          <a:spcPct val="0"/>
        </a:spcAft>
        <a:defRPr sz="3400">
          <a:solidFill>
            <a:srgbClr val="FFFFFF"/>
          </a:solidFill>
          <a:latin typeface="+mn-lt"/>
          <a:ea typeface="+mn-ea"/>
          <a:cs typeface="+mn-cs"/>
          <a:sym typeface="Palatino" charset="0"/>
        </a:defRPr>
      </a:lvl5pPr>
      <a:lvl6pPr marL="457200" algn="ctr" rtl="0" fontAlgn="base">
        <a:spcBef>
          <a:spcPts val="600"/>
        </a:spcBef>
        <a:spcAft>
          <a:spcPct val="0"/>
        </a:spcAft>
        <a:defRPr sz="3400">
          <a:solidFill>
            <a:srgbClr val="FFFFFF"/>
          </a:solidFill>
          <a:latin typeface="+mn-lt"/>
          <a:ea typeface="+mn-ea"/>
          <a:cs typeface="+mn-cs"/>
          <a:sym typeface="Palatino" charset="0"/>
        </a:defRPr>
      </a:lvl6pPr>
      <a:lvl7pPr marL="914400" algn="ctr" rtl="0" fontAlgn="base">
        <a:spcBef>
          <a:spcPts val="600"/>
        </a:spcBef>
        <a:spcAft>
          <a:spcPct val="0"/>
        </a:spcAft>
        <a:defRPr sz="3400">
          <a:solidFill>
            <a:srgbClr val="FFFFFF"/>
          </a:solidFill>
          <a:latin typeface="+mn-lt"/>
          <a:ea typeface="+mn-ea"/>
          <a:cs typeface="+mn-cs"/>
          <a:sym typeface="Palatino" charset="0"/>
        </a:defRPr>
      </a:lvl7pPr>
      <a:lvl8pPr marL="1371600" algn="ctr" rtl="0" fontAlgn="base">
        <a:spcBef>
          <a:spcPts val="600"/>
        </a:spcBef>
        <a:spcAft>
          <a:spcPct val="0"/>
        </a:spcAft>
        <a:defRPr sz="3400">
          <a:solidFill>
            <a:srgbClr val="FFFFFF"/>
          </a:solidFill>
          <a:latin typeface="+mn-lt"/>
          <a:ea typeface="+mn-ea"/>
          <a:cs typeface="+mn-cs"/>
          <a:sym typeface="Palatino" charset="0"/>
        </a:defRPr>
      </a:lvl8pPr>
      <a:lvl9pPr marL="1828800" algn="ctr" rtl="0" fontAlgn="base">
        <a:spcBef>
          <a:spcPts val="600"/>
        </a:spcBef>
        <a:spcAft>
          <a:spcPct val="0"/>
        </a:spcAft>
        <a:defRPr sz="3400">
          <a:solidFill>
            <a:srgbClr val="FFFFFF"/>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ransition/>
  <p:txStyles>
    <p:titleStyle>
      <a:lvl1pPr algn="ctr" rtl="0" eaLnBrk="0" fontAlgn="base" hangingPunct="0">
        <a:lnSpc>
          <a:spcPct val="90000"/>
        </a:lnSpc>
        <a:spcBef>
          <a:spcPct val="0"/>
        </a:spcBef>
        <a:spcAft>
          <a:spcPct val="0"/>
        </a:spcAft>
        <a:defRPr sz="5900" b="1">
          <a:solidFill>
            <a:srgbClr val="7F7F7F"/>
          </a:solidFill>
          <a:latin typeface="+mj-lt"/>
          <a:ea typeface="+mj-ea"/>
          <a:cs typeface="+mj-cs"/>
          <a:sym typeface="Palatino" charset="0"/>
        </a:defRPr>
      </a:lvl1pPr>
      <a:lvl2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2pPr>
      <a:lvl3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3pPr>
      <a:lvl4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4pPr>
      <a:lvl5pPr algn="ctr" rtl="0" eaLnBrk="0" fontAlgn="base" hangingPunct="0">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5pPr>
      <a:lvl6pPr marL="4572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6pPr>
      <a:lvl7pPr marL="9144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7pPr>
      <a:lvl8pPr marL="13716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8pPr>
      <a:lvl9pPr marL="1828800" algn="ctr" rtl="0" fontAlgn="base">
        <a:lnSpc>
          <a:spcPct val="90000"/>
        </a:lnSpc>
        <a:spcBef>
          <a:spcPct val="0"/>
        </a:spcBef>
        <a:spcAft>
          <a:spcPct val="0"/>
        </a:spcAft>
        <a:defRPr sz="5900" b="1">
          <a:solidFill>
            <a:srgbClr val="7F7F7F"/>
          </a:solidFill>
          <a:latin typeface="Palatino" charset="0"/>
          <a:ea typeface="ヒラギノ明朝 ProN W6" charset="-128"/>
          <a:cs typeface="ヒラギノ明朝 ProN W6" charset="-128"/>
          <a:sym typeface="Palatino" charset="0"/>
        </a:defRPr>
      </a:lvl9pPr>
    </p:titleStyle>
    <p:bodyStyle>
      <a:lvl1pPr marL="444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1pPr>
      <a:lvl2pPr marL="8890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2pPr>
      <a:lvl3pPr marL="1333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3pPr>
      <a:lvl4pPr marL="17780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4pPr>
      <a:lvl5pPr marL="2222500" indent="-444500" algn="l" rtl="0" eaLnBrk="0" fontAlgn="base" hangingPunct="0">
        <a:spcBef>
          <a:spcPts val="3200"/>
        </a:spcBef>
        <a:spcAft>
          <a:spcPct val="0"/>
        </a:spcAft>
        <a:buSzPct val="52000"/>
        <a:buChar char="•"/>
        <a:defRPr sz="3400">
          <a:solidFill>
            <a:schemeClr val="tx1"/>
          </a:solidFill>
          <a:latin typeface="+mn-lt"/>
          <a:ea typeface="+mn-ea"/>
          <a:cs typeface="+mn-cs"/>
          <a:sym typeface="Palatino" charset="0"/>
        </a:defRPr>
      </a:lvl5pPr>
      <a:lvl6pPr marL="26797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6pPr>
      <a:lvl7pPr marL="31369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7pPr>
      <a:lvl8pPr marL="35941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8pPr>
      <a:lvl9pPr marL="4051300" indent="-444500" algn="l" rtl="0" fontAlgn="base">
        <a:spcBef>
          <a:spcPts val="3200"/>
        </a:spcBef>
        <a:spcAft>
          <a:spcPct val="0"/>
        </a:spcAft>
        <a:buSzPct val="52000"/>
        <a:buChar char="•"/>
        <a:defRPr sz="3400">
          <a:solidFill>
            <a:schemeClr val="tx1"/>
          </a:solidFill>
          <a:latin typeface="+mn-lt"/>
          <a:ea typeface="+mn-ea"/>
          <a:cs typeface="+mn-cs"/>
          <a:sym typeface="Palatino"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ChangeArrowheads="1"/>
          </p:cNvSpPr>
          <p:nvPr>
            <p:ph type="title"/>
          </p:nvPr>
        </p:nvSpPr>
        <p:spPr>
          <a:xfrm>
            <a:off x="1473200" y="381000"/>
            <a:ext cx="10134600" cy="965200"/>
          </a:xfrm>
        </p:spPr>
        <p:txBody>
          <a:bodyPr/>
          <a:lstStyle/>
          <a:p>
            <a:pPr eaLnBrk="1" hangingPunct="1"/>
            <a:r>
              <a:rPr lang="en-US" sz="2800" smtClean="0">
                <a:latin typeface="Optima" charset="0"/>
                <a:sym typeface="Optima" charset="0"/>
              </a:rPr>
              <a:t>Here I Am To Worship</a:t>
            </a:r>
          </a:p>
        </p:txBody>
      </p:sp>
      <p:sp>
        <p:nvSpPr>
          <p:cNvPr id="11267" name="Rectangle 2"/>
          <p:cNvSpPr>
            <a:spLocks/>
          </p:cNvSpPr>
          <p:nvPr/>
        </p:nvSpPr>
        <p:spPr bwMode="auto">
          <a:xfrm>
            <a:off x="787400" y="1143000"/>
            <a:ext cx="5410200" cy="7602538"/>
          </a:xfrm>
          <a:prstGeom prst="rect">
            <a:avLst/>
          </a:prstGeom>
          <a:noFill/>
          <a:ln w="12700">
            <a:noFill/>
            <a:miter lim="800000"/>
            <a:headEnd/>
            <a:tailEnd/>
          </a:ln>
        </p:spPr>
        <p:txBody>
          <a:bodyPr lIns="0" tIns="0" rIns="0" bIns="0" anchor="ctr">
            <a:spAutoFit/>
          </a:bodyPr>
          <a:lstStyle/>
          <a:p>
            <a:r>
              <a:rPr lang="en-US" sz="2600">
                <a:latin typeface="Optima" charset="0"/>
              </a:rPr>
              <a:t>Light of the world You stepped down into darkness. Opened my eyes, let me see. Beauty that made this heart adore You Hope of a life spent with You  Here I am to worship, Here I am to bow down, Here I am to say that You're my God You're altogether lovely All together worthy, All together wonderful to me  King of all days oh, so highly exalted Glorious in heaven above Humbly You came  To the earth You created All for love's sake became poor</a:t>
            </a:r>
            <a:endParaRPr lang="en-US" sz="2600">
              <a:solidFill>
                <a:srgbClr val="525252"/>
              </a:solidFill>
              <a:latin typeface="Optima" charset="0"/>
              <a:sym typeface="Optima" charset="0"/>
            </a:endParaRPr>
          </a:p>
        </p:txBody>
      </p:sp>
      <p:sp>
        <p:nvSpPr>
          <p:cNvPr id="11268" name="Rectangle 2"/>
          <p:cNvSpPr>
            <a:spLocks/>
          </p:cNvSpPr>
          <p:nvPr/>
        </p:nvSpPr>
        <p:spPr bwMode="auto">
          <a:xfrm>
            <a:off x="6731000" y="990600"/>
            <a:ext cx="5867400" cy="8002588"/>
          </a:xfrm>
          <a:prstGeom prst="rect">
            <a:avLst/>
          </a:prstGeom>
          <a:noFill/>
          <a:ln w="12700">
            <a:noFill/>
            <a:miter lim="800000"/>
            <a:headEnd/>
            <a:tailEnd/>
          </a:ln>
        </p:spPr>
        <p:txBody>
          <a:bodyPr lIns="0" tIns="0" rIns="0" bIns="0" anchor="ctr">
            <a:spAutoFit/>
          </a:bodyPr>
          <a:lstStyle/>
          <a:p>
            <a:r>
              <a:rPr lang="en-US" sz="2600">
                <a:latin typeface="Optima" charset="0"/>
              </a:rPr>
              <a:t>Here I am to worship, Here I am to bow down, Here I am to say that You're my God You're altogether lovely All together worthy, All together wonderful to me (2X)  I'll never know how much it cost To see my sin upon that cross I'll never know how much it cost  To see my sin upon that cross I'll never know how much it cost To see my sin upon that cross</a:t>
            </a:r>
          </a:p>
          <a:p>
            <a:r>
              <a:rPr lang="en-US" sz="2600">
                <a:latin typeface="Optima" charset="0"/>
              </a:rPr>
              <a:t>Here I am to worship, Here I am to bow down, Here I am to say that You're my God You're altogether lovely All together worthy, All together wonderful to me (4X, Then Fade)</a:t>
            </a:r>
            <a:endParaRPr lang="en-US" sz="2600">
              <a:solidFill>
                <a:srgbClr val="525252"/>
              </a:solidFill>
              <a:latin typeface="Optima" charset="0"/>
              <a:sym typeface="Optima" charset="0"/>
            </a:endParaRP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_rels/theme4.xml.rels><?xml version="1.0" encoding="UTF-8" standalone="yes"?>
<Relationships xmlns="http://schemas.openxmlformats.org/package/2006/relationships"><Relationship Id="rId1" Type="http://schemas.openxmlformats.org/officeDocument/2006/relationships/image" Target="../media/image1.png"/></Relationships>
</file>

<file path=ppt/theme/_rels/theme5.xml.rels><?xml version="1.0" encoding="UTF-8" standalone="yes"?>
<Relationships xmlns="http://schemas.openxmlformats.org/package/2006/relationships"><Relationship Id="rId1" Type="http://schemas.openxmlformats.org/officeDocument/2006/relationships/image" Target="../media/image1.png"/></Relationships>
</file>

<file path=ppt/theme/_rels/theme6.xml.rels><?xml version="1.0" encoding="UTF-8" standalone="yes"?>
<Relationships xmlns="http://schemas.openxmlformats.org/package/2006/relationships"><Relationship Id="rId1" Type="http://schemas.openxmlformats.org/officeDocument/2006/relationships/image" Target="../media/image1.png"/></Relationships>
</file>

<file path=ppt/theme/_rels/theme7.xml.rels><?xml version="1.0" encoding="UTF-8" standalone="yes"?>
<Relationships xmlns="http://schemas.openxmlformats.org/package/2006/relationships"><Relationship Id="rId1" Type="http://schemas.openxmlformats.org/officeDocument/2006/relationships/image" Target="../media/image1.png"/></Relationships>
</file>

<file path=ppt/theme/_rels/theme8.xml.rels><?xml version="1.0" encoding="UTF-8" standalone="yes"?>
<Relationships xmlns="http://schemas.openxmlformats.org/package/2006/relationships"><Relationship Id="rId1" Type="http://schemas.openxmlformats.org/officeDocument/2006/relationships/image" Target="../media/image1.png"/></Relationships>
</file>

<file path=ppt/theme/_rels/theme9.xml.rels><?xml version="1.0" encoding="UTF-8" standalone="yes"?>
<Relationships xmlns="http://schemas.openxmlformats.org/package/2006/relationships"><Relationship Id="rId1" Type="http://schemas.openxmlformats.org/officeDocument/2006/relationships/image" Target="../media/image1.png"/></Relationships>
</file>

<file path=ppt/theme/_rels/theme10.xml.rels><?xml version="1.0" encoding="UTF-8" standalone="yes"?>
<Relationships xmlns="http://schemas.openxmlformats.org/package/2006/relationships"><Relationship Id="rId1" Type="http://schemas.openxmlformats.org/officeDocument/2006/relationships/image" Target="../media/image1.png"/></Relationships>
</file>

<file path=ppt/theme/_rels/theme11.xml.rels><?xml version="1.0" encoding="UTF-8" standalone="yes"?>
<Relationships xmlns="http://schemas.openxmlformats.org/package/2006/relationships"><Relationship Id="rId1" Type="http://schemas.openxmlformats.org/officeDocument/2006/relationships/image" Target="../media/image1.png"/></Relationships>
</file>

<file path=ppt/theme/_rels/theme1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Title - Top">
  <a:themeElements>
    <a:clrScheme name="">
      <a:dk1>
        <a:srgbClr val="6D6D6D"/>
      </a:dk1>
      <a:lt1>
        <a:srgbClr val="FFFFFF"/>
      </a:lt1>
      <a:dk2>
        <a:srgbClr val="000000"/>
      </a:dk2>
      <a:lt2>
        <a:srgbClr val="80808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Title - Top">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hoto - Horizontal">
  <a:themeElements>
    <a:clrScheme name="">
      <a:dk1>
        <a:srgbClr val="6D6D6D"/>
      </a:dk1>
      <a:lt1>
        <a:srgbClr val="FFFFFF"/>
      </a:lt1>
      <a:dk2>
        <a:srgbClr val="000000"/>
      </a:dk2>
      <a:lt2>
        <a:srgbClr val="00000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Photo - Horizontal">
      <a:majorFont>
        <a:latin typeface="Palatino"/>
        <a:ea typeface="ヒラギノ明朝 ProN W6"/>
        <a:cs typeface="ヒラギノ明朝 ProN W6"/>
      </a:majorFont>
      <a:minorFont>
        <a:latin typeface="Palatino"/>
        <a:ea typeface="ヒラギノ明朝 ProN W6"/>
        <a:cs typeface="ヒラギノ明朝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hoto - Big">
  <a:themeElements>
    <a:clrScheme name="">
      <a:dk1>
        <a:srgbClr val="6D6D6D"/>
      </a:dk1>
      <a:lt1>
        <a:srgbClr val="FFFFFF"/>
      </a:lt1>
      <a:dk2>
        <a:srgbClr val="000000"/>
      </a:dk2>
      <a:lt2>
        <a:srgbClr val="80808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Photo - Big">
      <a:majorFont>
        <a:latin typeface="Palatino"/>
        <a:ea typeface="ヒラギノ明朝 ProN W6"/>
        <a:cs typeface="ヒラギノ明朝 ProN W6"/>
      </a:majorFont>
      <a:minorFont>
        <a:latin typeface="Palatino"/>
        <a:ea typeface="ヒラギノ明朝 ProN W6"/>
        <a:cs typeface="ヒラギノ明朝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Photo - Bi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itle &amp; Bullets - 2 Column">
  <a:themeElements>
    <a:clrScheme name="">
      <a:dk1>
        <a:srgbClr val="6D6D6D"/>
      </a:dk1>
      <a:lt1>
        <a:srgbClr val="FFFFFF"/>
      </a:lt1>
      <a:dk2>
        <a:srgbClr val="000000"/>
      </a:dk2>
      <a:lt2>
        <a:srgbClr val="000000"/>
      </a:lt2>
      <a:accent1>
        <a:srgbClr val="FFFEFB"/>
      </a:accent1>
      <a:accent2>
        <a:srgbClr val="333399"/>
      </a:accent2>
      <a:accent3>
        <a:srgbClr val="FFFFFF"/>
      </a:accent3>
      <a:accent4>
        <a:srgbClr val="5C5C5C"/>
      </a:accent4>
      <a:accent5>
        <a:srgbClr val="FFFEFD"/>
      </a:accent5>
      <a:accent6>
        <a:srgbClr val="2D2D8A"/>
      </a:accent6>
      <a:hlink>
        <a:srgbClr val="009999"/>
      </a:hlink>
      <a:folHlink>
        <a:srgbClr val="99CC00"/>
      </a:folHlink>
    </a:clrScheme>
    <a:fontScheme name="Title &amp; Bullets - 2 Column">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itle &amp; Bullets - Left">
  <a:themeElements>
    <a:clrScheme name="">
      <a:dk1>
        <a:srgbClr val="6D6D6D"/>
      </a:dk1>
      <a:lt1>
        <a:srgbClr val="FFFFFF"/>
      </a:lt1>
      <a:dk2>
        <a:srgbClr val="000000"/>
      </a:dk2>
      <a:lt2>
        <a:srgbClr val="000000"/>
      </a:lt2>
      <a:accent1>
        <a:srgbClr val="FFFEFB"/>
      </a:accent1>
      <a:accent2>
        <a:srgbClr val="333399"/>
      </a:accent2>
      <a:accent3>
        <a:srgbClr val="FFFFFF"/>
      </a:accent3>
      <a:accent4>
        <a:srgbClr val="5C5C5C"/>
      </a:accent4>
      <a:accent5>
        <a:srgbClr val="FFFEFD"/>
      </a:accent5>
      <a:accent6>
        <a:srgbClr val="2D2D8A"/>
      </a:accent6>
      <a:hlink>
        <a:srgbClr val="009999"/>
      </a:hlink>
      <a:folHlink>
        <a:srgbClr val="99CC00"/>
      </a:folHlink>
    </a:clrScheme>
    <a:fontScheme name="Title &amp; Bullets - Left">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itle &amp; Bullets - Right">
  <a:themeElements>
    <a:clrScheme name="">
      <a:dk1>
        <a:srgbClr val="6D6D6D"/>
      </a:dk1>
      <a:lt1>
        <a:srgbClr val="FFFFFF"/>
      </a:lt1>
      <a:dk2>
        <a:srgbClr val="000000"/>
      </a:dk2>
      <a:lt2>
        <a:srgbClr val="000000"/>
      </a:lt2>
      <a:accent1>
        <a:srgbClr val="FFFEFB"/>
      </a:accent1>
      <a:accent2>
        <a:srgbClr val="333399"/>
      </a:accent2>
      <a:accent3>
        <a:srgbClr val="FFFFFF"/>
      </a:accent3>
      <a:accent4>
        <a:srgbClr val="5C5C5C"/>
      </a:accent4>
      <a:accent5>
        <a:srgbClr val="FFFEFD"/>
      </a:accent5>
      <a:accent6>
        <a:srgbClr val="2D2D8A"/>
      </a:accent6>
      <a:hlink>
        <a:srgbClr val="009999"/>
      </a:hlink>
      <a:folHlink>
        <a:srgbClr val="99CC00"/>
      </a:folHlink>
    </a:clrScheme>
    <a:fontScheme name="Title &amp; Bullets - Right">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Title, Bullets &amp; Photo">
  <a:themeElements>
    <a:clrScheme name="">
      <a:dk1>
        <a:srgbClr val="6D6D6D"/>
      </a:dk1>
      <a:lt1>
        <a:srgbClr val="FFFFFF"/>
      </a:lt1>
      <a:dk2>
        <a:srgbClr val="000000"/>
      </a:dk2>
      <a:lt2>
        <a:srgbClr val="80808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Title, Bullets &amp; Photo">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Photo - Vertical">
  <a:themeElements>
    <a:clrScheme name="">
      <a:dk1>
        <a:srgbClr val="6D6D6D"/>
      </a:dk1>
      <a:lt1>
        <a:srgbClr val="FFFFFF"/>
      </a:lt1>
      <a:dk2>
        <a:srgbClr val="000000"/>
      </a:dk2>
      <a:lt2>
        <a:srgbClr val="00000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Photo - Vertical">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Bullets">
  <a:themeElements>
    <a:clrScheme name="">
      <a:dk1>
        <a:srgbClr val="6D6D6D"/>
      </a:dk1>
      <a:lt1>
        <a:srgbClr val="FFFFFF"/>
      </a:lt1>
      <a:dk2>
        <a:srgbClr val="000000"/>
      </a:dk2>
      <a:lt2>
        <a:srgbClr val="000000"/>
      </a:lt2>
      <a:accent1>
        <a:srgbClr val="FFFEFB"/>
      </a:accent1>
      <a:accent2>
        <a:srgbClr val="333399"/>
      </a:accent2>
      <a:accent3>
        <a:srgbClr val="FFFFFF"/>
      </a:accent3>
      <a:accent4>
        <a:srgbClr val="5C5C5C"/>
      </a:accent4>
      <a:accent5>
        <a:srgbClr val="FFFEFD"/>
      </a:accent5>
      <a:accent6>
        <a:srgbClr val="2D2D8A"/>
      </a:accent6>
      <a:hlink>
        <a:srgbClr val="009999"/>
      </a:hlink>
      <a:folHlink>
        <a:srgbClr val="99CC00"/>
      </a:folHlink>
    </a:clrScheme>
    <a:fontScheme name="Bullets">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Title &amp; Bullets">
  <a:themeElements>
    <a:clrScheme name="">
      <a:dk1>
        <a:srgbClr val="6D6D6D"/>
      </a:dk1>
      <a:lt1>
        <a:srgbClr val="FFFFFF"/>
      </a:lt1>
      <a:dk2>
        <a:srgbClr val="000000"/>
      </a:dk2>
      <a:lt2>
        <a:srgbClr val="000000"/>
      </a:lt2>
      <a:accent1>
        <a:srgbClr val="FFFEFB"/>
      </a:accent1>
      <a:accent2>
        <a:srgbClr val="333399"/>
      </a:accent2>
      <a:accent3>
        <a:srgbClr val="FFFFFF"/>
      </a:accent3>
      <a:accent4>
        <a:srgbClr val="5C5C5C"/>
      </a:accent4>
      <a:accent5>
        <a:srgbClr val="FFFEFD"/>
      </a:accent5>
      <a:accent6>
        <a:srgbClr val="2D2D8A"/>
      </a:accent6>
      <a:hlink>
        <a:srgbClr val="009999"/>
      </a:hlink>
      <a:folHlink>
        <a:srgbClr val="99CC00"/>
      </a:folHlink>
    </a:clrScheme>
    <a:fontScheme name="Title &amp; Bullets">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Title - Center">
  <a:themeElements>
    <a:clrScheme name="">
      <a:dk1>
        <a:srgbClr val="6D6D6D"/>
      </a:dk1>
      <a:lt1>
        <a:srgbClr val="FFFFFF"/>
      </a:lt1>
      <a:dk2>
        <a:srgbClr val="000000"/>
      </a:dk2>
      <a:lt2>
        <a:srgbClr val="00000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Title - Center">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Blank">
  <a:themeElements>
    <a:clrScheme name="">
      <a:dk1>
        <a:srgbClr val="6D6D6D"/>
      </a:dk1>
      <a:lt1>
        <a:srgbClr val="FFFFFF"/>
      </a:lt1>
      <a:dk2>
        <a:srgbClr val="000000"/>
      </a:dk2>
      <a:lt2>
        <a:srgbClr val="808080"/>
      </a:lt2>
      <a:accent1>
        <a:srgbClr val="BBE0E3"/>
      </a:accent1>
      <a:accent2>
        <a:srgbClr val="333399"/>
      </a:accent2>
      <a:accent3>
        <a:srgbClr val="FFFFFF"/>
      </a:accent3>
      <a:accent4>
        <a:srgbClr val="5C5C5C"/>
      </a:accent4>
      <a:accent5>
        <a:srgbClr val="DAEDEF"/>
      </a:accent5>
      <a:accent6>
        <a:srgbClr val="2D2D8A"/>
      </a:accent6>
      <a:hlink>
        <a:srgbClr val="009999"/>
      </a:hlink>
      <a:folHlink>
        <a:srgbClr val="99CC00"/>
      </a:folHlink>
    </a:clrScheme>
    <a:fontScheme name="Blank">
      <a:majorFont>
        <a:latin typeface="Palatino"/>
        <a:ea typeface="ヒラギノ明朝 ProN W6"/>
        <a:cs typeface="ヒラギノ明朝 ProN W6"/>
      </a:majorFont>
      <a:minorFont>
        <a:latin typeface="Palatino"/>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rgbClr val="6D6D6D"/>
            </a:solidFill>
            <a:effectLst/>
            <a:latin typeface="Palatino" charset="0"/>
            <a:sym typeface="Palatino"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3439</TotalTime>
  <Pages>0</Pages>
  <Words>15</Words>
  <Characters>0</Characters>
  <Application>Microsoft Office PowerPoint</Application>
  <PresentationFormat>Custom</PresentationFormat>
  <Lines>0</Lines>
  <Paragraphs>4</Paragraphs>
  <Slides>1</Slides>
  <Notes>0</Notes>
  <HiddenSlides>0</HiddenSlides>
  <MMClips>0</MMClips>
  <ScaleCrop>false</ScaleCrop>
  <HeadingPairs>
    <vt:vector size="6" baseType="variant">
      <vt:variant>
        <vt:lpstr>Fonts Used</vt:lpstr>
      </vt:variant>
      <vt:variant>
        <vt:i4>6</vt:i4>
      </vt:variant>
      <vt:variant>
        <vt:lpstr>Theme</vt:lpstr>
      </vt:variant>
      <vt:variant>
        <vt:i4>12</vt:i4>
      </vt:variant>
      <vt:variant>
        <vt:lpstr>Slide Titles</vt:lpstr>
      </vt:variant>
      <vt:variant>
        <vt:i4>1</vt:i4>
      </vt:variant>
    </vt:vector>
  </HeadingPairs>
  <TitlesOfParts>
    <vt:vector size="19" baseType="lpstr">
      <vt:lpstr>Palatino</vt:lpstr>
      <vt:lpstr>ヒラギノ明朝 ProN W3</vt:lpstr>
      <vt:lpstr>Arial</vt:lpstr>
      <vt:lpstr>ヒラギノ明朝 ProN W6</vt:lpstr>
      <vt:lpstr>Calibri</vt:lpstr>
      <vt:lpstr>Optima</vt:lpstr>
      <vt:lpstr>Title - Top</vt:lpstr>
      <vt:lpstr>Photo - Horizontal</vt:lpstr>
      <vt:lpstr>Photo - Big</vt:lpstr>
      <vt:lpstr>Title &amp; Bullets - 2 Column</vt:lpstr>
      <vt:lpstr>Title &amp; Bullets - Left</vt:lpstr>
      <vt:lpstr>Title &amp; Bullets - Right</vt:lpstr>
      <vt:lpstr>Title, Bullets &amp; Photo</vt:lpstr>
      <vt:lpstr>Photo - Vertical</vt:lpstr>
      <vt:lpstr>Bullets</vt:lpstr>
      <vt:lpstr>Title &amp; Bullets</vt:lpstr>
      <vt:lpstr>Title - Center</vt:lpstr>
      <vt:lpstr>Blank</vt:lpstr>
      <vt:lpstr>Here I Am To Worship</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Songs</dc:title>
  <dc:creator>LingLing YaoYang</dc:creator>
  <cp:lastModifiedBy>LingLing YaoYang</cp:lastModifiedBy>
  <cp:revision>85</cp:revision>
  <dcterms:created xsi:type="dcterms:W3CDTF">2011-04-17T16:56:01Z</dcterms:created>
  <dcterms:modified xsi:type="dcterms:W3CDTF">2017-03-01T01:49:46Z</dcterms:modified>
</cp:coreProperties>
</file>