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81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473200" y="381000"/>
            <a:ext cx="10134600" cy="965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  <a:sym typeface="Optima" charset="0"/>
              </a:rPr>
              <a:t>Heart of Worship (2)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473200" y="1295400"/>
            <a:ext cx="10210800" cy="7202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When the music fades all is stripped away, And I simply come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Longing just to bring something that’s of worth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That will bless Your heart</a:t>
            </a:r>
          </a:p>
          <a:p>
            <a:endParaRPr lang="en-US" sz="26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Chorus:  I’ll bring You more than a song for a song in itself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Is not what you have required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You search much deeper within through the way things appear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You’re looking into my heart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I’m coming back to the heart of worship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And it’s all about You It’s all about You, Jesus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I’m sorry Lord, for the thing I’ve made it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When it’s all about You, It’s all about You, Jesus</a:t>
            </a:r>
          </a:p>
          <a:p>
            <a:endParaRPr lang="en-US" sz="26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King of endless worth, No one could express, How much You deserve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Though I’m weak and poor</a:t>
            </a: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All I have is Yours, every single breath</a:t>
            </a:r>
          </a:p>
          <a:p>
            <a:endParaRPr lang="en-US" sz="26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525252"/>
                </a:solidFill>
                <a:latin typeface="Optima" charset="0"/>
                <a:sym typeface="Optima" charset="0"/>
              </a:rPr>
              <a:t>Chorus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3436</TotalTime>
  <Pages>0</Pages>
  <Words>137</Words>
  <Characters>0</Characters>
  <Application>Microsoft Office PowerPoint</Application>
  <PresentationFormat>Custom</PresentationFormat>
  <Lines>0</Lines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Heart of Worship (2)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80</cp:revision>
  <dcterms:created xsi:type="dcterms:W3CDTF">2011-04-17T16:56:01Z</dcterms:created>
  <dcterms:modified xsi:type="dcterms:W3CDTF">2017-03-01T02:19:56Z</dcterms:modified>
</cp:coreProperties>
</file>