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</p:sldMasterIdLst>
  <p:sldIdLst>
    <p:sldId id="260" r:id="rId13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396" y="-6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>
          <a:xfrm>
            <a:off x="1092200" y="254000"/>
            <a:ext cx="10820400" cy="1193800"/>
          </a:xfrm>
        </p:spPr>
        <p:txBody>
          <a:bodyPr/>
          <a:lstStyle/>
          <a:p>
            <a:pPr eaLnBrk="1" hangingPunct="1"/>
            <a:r>
              <a:rPr lang="en-US" sz="3500" smtClean="0">
                <a:latin typeface="Optima" charset="0"/>
                <a:sym typeface="Optima" charset="0"/>
              </a:rPr>
              <a:t>He Knows My Name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2387600" y="1295400"/>
            <a:ext cx="8458200" cy="689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I have a Maker, He formed my heart</a:t>
            </a: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Before even time began, my life was in His hands</a:t>
            </a:r>
          </a:p>
          <a:p>
            <a:endParaRPr lang="en-US" sz="2800">
              <a:solidFill>
                <a:srgbClr val="292929"/>
              </a:solidFill>
              <a:latin typeface="Optima" charset="0"/>
              <a:sym typeface="Optima" charset="0"/>
            </a:endParaRP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He knows my name</a:t>
            </a: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He knows my every thought</a:t>
            </a: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He sees each tear that falls</a:t>
            </a: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He hears me when I call</a:t>
            </a:r>
          </a:p>
          <a:p>
            <a:endParaRPr lang="en-US" sz="2800">
              <a:solidFill>
                <a:srgbClr val="292929"/>
              </a:solidFill>
              <a:latin typeface="Optima" charset="0"/>
              <a:sym typeface="Optima" charset="0"/>
            </a:endParaRP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I have a Father, He calls me His own</a:t>
            </a: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He’ll never leave me, no matter when I go</a:t>
            </a:r>
          </a:p>
          <a:p>
            <a:endParaRPr lang="en-US" sz="2800">
              <a:solidFill>
                <a:srgbClr val="292929"/>
              </a:solidFill>
              <a:latin typeface="Optima" charset="0"/>
              <a:sym typeface="Optima" charset="0"/>
            </a:endParaRP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He knows my name</a:t>
            </a: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He knows my every thought</a:t>
            </a: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He sees each tear that falls</a:t>
            </a: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He hears me when I call</a:t>
            </a:r>
          </a:p>
          <a:p>
            <a:r>
              <a:rPr lang="en-US" sz="2800">
                <a:solidFill>
                  <a:srgbClr val="292929"/>
                </a:solidFill>
                <a:latin typeface="Optima" charset="0"/>
                <a:sym typeface="Optima" charset="0"/>
              </a:rPr>
              <a:t>He hears me when I call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3439</TotalTime>
  <Pages>0</Pages>
  <Words>92</Words>
  <Characters>0</Characters>
  <Application>Microsoft Office PowerPoint</Application>
  <PresentationFormat>Custom</PresentationFormat>
  <Lines>0</Lines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He Knows My Name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95</cp:revision>
  <dcterms:created xsi:type="dcterms:W3CDTF">2011-04-17T16:56:01Z</dcterms:created>
  <dcterms:modified xsi:type="dcterms:W3CDTF">2017-03-01T02:20:24Z</dcterms:modified>
</cp:coreProperties>
</file>