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Layouts/slideLayout39.xml" ContentType="application/vnd.openxmlformats-officedocument.presentationml.slideLayout+xml"/>
  <Override PartName="/ppt/theme/theme5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117.xml" ContentType="application/vnd.openxmlformats-officedocument.presentationml.slideLayout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24.xml" ContentType="application/vnd.openxmlformats-officedocument.presentationml.slideLayout+xml"/>
  <Default Extension="xml" ContentType="application/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31.xml" ContentType="application/vnd.openxmlformats-officedocument.presentationml.slideLayout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Masters/slideMaster8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4.xml" ContentType="application/vnd.openxmlformats-officedocument.presentationml.slideMaster+xml"/>
  <Override PartName="/ppt/viewProps.xml" ContentType="application/vnd.openxmlformats-officedocument.presentationml.viewProps+xml"/>
  <Override PartName="/ppt/theme/theme6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98.xml" ContentType="application/vnd.openxmlformats-officedocument.presentationml.slideLayout+xml"/>
  <Override PartName="/ppt/theme/theme10.xml" ContentType="application/vnd.openxmlformats-officedocument.theme+xml"/>
  <Default Extension="png" ContentType="image/png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presProps.xml" ContentType="application/vnd.openxmlformats-officedocument.presentationml.presProps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presentation.xml" ContentType="application/vnd.openxmlformats-officedocument.presentationml.presentation.main+xml"/>
  <Override PartName="/ppt/slideLayouts/slideLayout14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32.xml" ContentType="application/vnd.openxmlformats-officedocument.presentationml.slideLayout+xml"/>
  <Override PartName="/docProps/app.xml" ContentType="application/vnd.openxmlformats-officedocument.extended-properties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Masters/slideMaster9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Layouts/slideLayout10.xml" ContentType="application/vnd.openxmlformats-officedocument.presentationml.slideLayout+xml"/>
  <Override PartName="/ppt/slideMasters/slideMaster7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Masters/slideMaster5.xml" ContentType="application/vnd.openxmlformats-officedocument.presentationml.slideMaster+xml"/>
  <Override PartName="/ppt/slideLayouts/slideLayout59.xml" ContentType="application/vnd.openxmlformats-officedocument.presentationml.slideLayout+xml"/>
  <Override PartName="/ppt/slideLayouts/slideLayout68.xml" ContentType="application/vnd.openxmlformats-officedocument.presentationml.slideLayout+xml"/>
  <Override PartName="/ppt/theme/theme7.xml" ContentType="application/vnd.openxmlformats-officedocument.theme+xml"/>
  <Override PartName="/ppt/slideLayouts/slideLayout79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97.xml" ContentType="application/vnd.openxmlformats-officedocument.presentationml.slideLayout+xml"/>
  <Override PartName="/ppt/theme/theme11.xml" ContentType="application/vnd.openxmlformats-officedocument.theme+xml"/>
  <Override PartName="/docProps/core.xml" ContentType="application/vnd.openxmlformats-package.core-properties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115.xml" ContentType="application/vnd.openxmlformats-officedocument.presentationml.slideLayout+xml"/>
  <Default Extension="rels" ContentType="application/vnd.openxmlformats-package.relationships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Masters/slideMaster6.xml" ContentType="application/vnd.openxmlformats-officedocument.presentationml.slideMaster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theme/theme12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Masters/slideMaster2.xml" ContentType="application/vnd.openxmlformats-officedocument.presentationml.slideMaster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27.xml" ContentType="application/vnd.openxmlformats-officedocument.presentationml.slideLayout+xml"/>
  <Default Extension="jpeg" ContentType="image/jpeg"/>
  <Override PartName="/ppt/slideLayouts/slideLayout16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23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9" r:id="rId1"/>
    <p:sldMasterId id="2147483650" r:id="rId2"/>
    <p:sldMasterId id="2147483651" r:id="rId3"/>
    <p:sldMasterId id="2147483652" r:id="rId4"/>
    <p:sldMasterId id="2147483653" r:id="rId5"/>
    <p:sldMasterId id="2147483654" r:id="rId6"/>
    <p:sldMasterId id="2147483655" r:id="rId7"/>
    <p:sldMasterId id="2147483656" r:id="rId8"/>
    <p:sldMasterId id="2147483657" r:id="rId9"/>
    <p:sldMasterId id="2147483658" r:id="rId10"/>
    <p:sldMasterId id="2147483659" r:id="rId11"/>
    <p:sldMasterId id="2147483660" r:id="rId12"/>
  </p:sldMasterIdLst>
  <p:sldIdLst>
    <p:sldId id="275" r:id="rId13"/>
  </p:sldIdLst>
  <p:sldSz cx="13004800" cy="9753600"/>
  <p:notesSz cx="6858000" cy="91440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sz="3600" kern="1200">
        <a:solidFill>
          <a:srgbClr val="6D6D6D"/>
        </a:solidFill>
        <a:latin typeface="Palatino" charset="0"/>
        <a:ea typeface="ヒラギノ明朝 ProN W3" charset="-128"/>
        <a:cs typeface="+mn-cs"/>
        <a:sym typeface="Palatino" charset="0"/>
      </a:defRPr>
    </a:lvl1pPr>
    <a:lvl2pPr marL="457200" algn="ctr" rtl="0" fontAlgn="base">
      <a:spcBef>
        <a:spcPct val="0"/>
      </a:spcBef>
      <a:spcAft>
        <a:spcPct val="0"/>
      </a:spcAft>
      <a:defRPr sz="3600" kern="1200">
        <a:solidFill>
          <a:srgbClr val="6D6D6D"/>
        </a:solidFill>
        <a:latin typeface="Palatino" charset="0"/>
        <a:ea typeface="ヒラギノ明朝 ProN W3" charset="-128"/>
        <a:cs typeface="+mn-cs"/>
        <a:sym typeface="Palatino" charset="0"/>
      </a:defRPr>
    </a:lvl2pPr>
    <a:lvl3pPr marL="914400" algn="ctr" rtl="0" fontAlgn="base">
      <a:spcBef>
        <a:spcPct val="0"/>
      </a:spcBef>
      <a:spcAft>
        <a:spcPct val="0"/>
      </a:spcAft>
      <a:defRPr sz="3600" kern="1200">
        <a:solidFill>
          <a:srgbClr val="6D6D6D"/>
        </a:solidFill>
        <a:latin typeface="Palatino" charset="0"/>
        <a:ea typeface="ヒラギノ明朝 ProN W3" charset="-128"/>
        <a:cs typeface="+mn-cs"/>
        <a:sym typeface="Palatino" charset="0"/>
      </a:defRPr>
    </a:lvl3pPr>
    <a:lvl4pPr marL="1371600" algn="ctr" rtl="0" fontAlgn="base">
      <a:spcBef>
        <a:spcPct val="0"/>
      </a:spcBef>
      <a:spcAft>
        <a:spcPct val="0"/>
      </a:spcAft>
      <a:defRPr sz="3600" kern="1200">
        <a:solidFill>
          <a:srgbClr val="6D6D6D"/>
        </a:solidFill>
        <a:latin typeface="Palatino" charset="0"/>
        <a:ea typeface="ヒラギノ明朝 ProN W3" charset="-128"/>
        <a:cs typeface="+mn-cs"/>
        <a:sym typeface="Palatino" charset="0"/>
      </a:defRPr>
    </a:lvl4pPr>
    <a:lvl5pPr marL="1828800" algn="ctr" rtl="0" fontAlgn="base">
      <a:spcBef>
        <a:spcPct val="0"/>
      </a:spcBef>
      <a:spcAft>
        <a:spcPct val="0"/>
      </a:spcAft>
      <a:defRPr sz="3600" kern="1200">
        <a:solidFill>
          <a:srgbClr val="6D6D6D"/>
        </a:solidFill>
        <a:latin typeface="Palatino" charset="0"/>
        <a:ea typeface="ヒラギノ明朝 ProN W3" charset="-128"/>
        <a:cs typeface="+mn-cs"/>
        <a:sym typeface="Palatino" charset="0"/>
      </a:defRPr>
    </a:lvl5pPr>
    <a:lvl6pPr marL="2286000" algn="l" defTabSz="914400" rtl="0" eaLnBrk="1" latinLnBrk="0" hangingPunct="1">
      <a:defRPr sz="3600" kern="1200">
        <a:solidFill>
          <a:srgbClr val="6D6D6D"/>
        </a:solidFill>
        <a:latin typeface="Palatino" charset="0"/>
        <a:ea typeface="ヒラギノ明朝 ProN W3" charset="-128"/>
        <a:cs typeface="+mn-cs"/>
        <a:sym typeface="Palatino" charset="0"/>
      </a:defRPr>
    </a:lvl6pPr>
    <a:lvl7pPr marL="2743200" algn="l" defTabSz="914400" rtl="0" eaLnBrk="1" latinLnBrk="0" hangingPunct="1">
      <a:defRPr sz="3600" kern="1200">
        <a:solidFill>
          <a:srgbClr val="6D6D6D"/>
        </a:solidFill>
        <a:latin typeface="Palatino" charset="0"/>
        <a:ea typeface="ヒラギノ明朝 ProN W3" charset="-128"/>
        <a:cs typeface="+mn-cs"/>
        <a:sym typeface="Palatino" charset="0"/>
      </a:defRPr>
    </a:lvl7pPr>
    <a:lvl8pPr marL="3200400" algn="l" defTabSz="914400" rtl="0" eaLnBrk="1" latinLnBrk="0" hangingPunct="1">
      <a:defRPr sz="3600" kern="1200">
        <a:solidFill>
          <a:srgbClr val="6D6D6D"/>
        </a:solidFill>
        <a:latin typeface="Palatino" charset="0"/>
        <a:ea typeface="ヒラギノ明朝 ProN W3" charset="-128"/>
        <a:cs typeface="+mn-cs"/>
        <a:sym typeface="Palatino" charset="0"/>
      </a:defRPr>
    </a:lvl8pPr>
    <a:lvl9pPr marL="3657600" algn="l" defTabSz="914400" rtl="0" eaLnBrk="1" latinLnBrk="0" hangingPunct="1">
      <a:defRPr sz="3600" kern="1200">
        <a:solidFill>
          <a:srgbClr val="6D6D6D"/>
        </a:solidFill>
        <a:latin typeface="Palatino" charset="0"/>
        <a:ea typeface="ヒラギノ明朝 ProN W3" charset="-128"/>
        <a:cs typeface="+mn-cs"/>
        <a:sym typeface="Palatino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32" d="100"/>
          <a:sy n="32" d="100"/>
        </p:scale>
        <p:origin x="-396" y="-68"/>
      </p:cViewPr>
      <p:guideLst>
        <p:guide orient="horz" pos="3072"/>
        <p:guide pos="4096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1.xml"/><Relationship Id="rId3" Type="http://schemas.openxmlformats.org/officeDocument/2006/relationships/slideMaster" Target="slideMasters/slideMaster3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5" Type="http://schemas.openxmlformats.org/officeDocument/2006/relationships/slideMaster" Target="slideMasters/slideMaster5.xml"/><Relationship Id="rId15" Type="http://schemas.openxmlformats.org/officeDocument/2006/relationships/viewProps" Target="viewProps.xml"/><Relationship Id="rId10" Type="http://schemas.openxmlformats.org/officeDocument/2006/relationships/slideMaster" Target="slideMasters/slideMaster10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0875" y="2276475"/>
            <a:ext cx="11703050" cy="6435725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50875" y="2276475"/>
            <a:ext cx="5775325" cy="6435725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78600" y="2276475"/>
            <a:ext cx="5775325" cy="6435725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  <a:prstGeom prst="rect">
            <a:avLst/>
          </a:prstGeom>
        </p:spPr>
        <p:txBody>
          <a:bodyPr vert="horz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>
              <a:sym typeface="Palatino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0875" y="2276475"/>
            <a:ext cx="11703050" cy="64357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28163" y="254000"/>
            <a:ext cx="2925762" cy="8458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0875" y="254000"/>
            <a:ext cx="8624888" cy="84582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05000" y="8788400"/>
            <a:ext cx="4521200" cy="4191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78600" y="8788400"/>
            <a:ext cx="4521200" cy="4191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>
              <a:sym typeface="Palatino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01100" y="8382000"/>
            <a:ext cx="2298700" cy="8255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8382000"/>
            <a:ext cx="6743700" cy="8255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0875" y="2276475"/>
            <a:ext cx="11703050" cy="6435725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  <a:prstGeom prst="rect">
            <a:avLst/>
          </a:prstGeom>
        </p:spPr>
        <p:txBody>
          <a:bodyPr vert="horz"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50875" y="2276475"/>
            <a:ext cx="5775325" cy="6435725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78600" y="2276475"/>
            <a:ext cx="5775325" cy="6435725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  <a:prstGeom prst="rect">
            <a:avLst/>
          </a:prstGeom>
        </p:spPr>
        <p:txBody>
          <a:bodyPr vert="horz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>
              <a:sym typeface="Palatino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0875" y="2276475"/>
            <a:ext cx="11703050" cy="64357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28163" y="390525"/>
            <a:ext cx="2925762" cy="832167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0875" y="390525"/>
            <a:ext cx="8624888" cy="832167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2200" y="2578100"/>
            <a:ext cx="5334000" cy="6096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78600" y="2578100"/>
            <a:ext cx="5334000" cy="6096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>
              <a:sym typeface="Palatino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07500" y="254000"/>
            <a:ext cx="2705100" cy="84201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92200" y="254000"/>
            <a:ext cx="7962900" cy="84201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2200" y="2578100"/>
            <a:ext cx="2559050" cy="6096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03650" y="2578100"/>
            <a:ext cx="2559050" cy="6096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>
              <a:sym typeface="Palatino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07500" y="254000"/>
            <a:ext cx="2705100" cy="84201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92200" y="254000"/>
            <a:ext cx="7962900" cy="84201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642100" y="2578100"/>
            <a:ext cx="2559050" cy="6096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353550" y="2578100"/>
            <a:ext cx="2559050" cy="6096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>
              <a:sym typeface="Palatino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07500" y="254000"/>
            <a:ext cx="2705100" cy="84201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92200" y="254000"/>
            <a:ext cx="7962900" cy="84201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2200" y="2578100"/>
            <a:ext cx="2559050" cy="6096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03650" y="2578100"/>
            <a:ext cx="2559050" cy="6096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>
              <a:sym typeface="Palatino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07500" y="254000"/>
            <a:ext cx="2705100" cy="84201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92200" y="254000"/>
            <a:ext cx="7962900" cy="84201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2200" y="4864100"/>
            <a:ext cx="2559050" cy="3327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03650" y="4864100"/>
            <a:ext cx="2559050" cy="3327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>
              <a:sym typeface="Palatino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045075" y="1638300"/>
            <a:ext cx="1317625" cy="6553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92200" y="1638300"/>
            <a:ext cx="3800475" cy="6553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  <a:prstGeom prst="rect">
            <a:avLst/>
          </a:prstGeom>
        </p:spPr>
        <p:txBody>
          <a:bodyPr vert="horz"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2200" y="1384300"/>
            <a:ext cx="5334000" cy="6985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78600" y="1384300"/>
            <a:ext cx="5334000" cy="6985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>
              <a:sym typeface="Palatino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28163" y="390525"/>
            <a:ext cx="2925762" cy="797877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0875" y="390525"/>
            <a:ext cx="8624888" cy="797877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2200" y="2578100"/>
            <a:ext cx="5334000" cy="6096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78600" y="2578100"/>
            <a:ext cx="5334000" cy="6096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>
              <a:sym typeface="Palatino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07500" y="254000"/>
            <a:ext cx="2705100" cy="84201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92200" y="254000"/>
            <a:ext cx="7962900" cy="84201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0875" y="2276475"/>
            <a:ext cx="11703050" cy="6435725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50875" y="2276475"/>
            <a:ext cx="5775325" cy="6435725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78600" y="2276475"/>
            <a:ext cx="5775325" cy="6435725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  <a:prstGeom prst="rect">
            <a:avLst/>
          </a:prstGeom>
        </p:spPr>
        <p:txBody>
          <a:bodyPr vert="horz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>
              <a:sym typeface="Palatino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0875" y="2276475"/>
            <a:ext cx="11703050" cy="64357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28163" y="2276475"/>
            <a:ext cx="2925762" cy="64357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0875" y="2276475"/>
            <a:ext cx="8624888" cy="64357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0875" y="2276475"/>
            <a:ext cx="11703050" cy="6435725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  <a:prstGeom prst="rect">
            <a:avLst/>
          </a:prstGeom>
        </p:spPr>
        <p:txBody>
          <a:bodyPr vert="horz"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50875" y="2276475"/>
            <a:ext cx="5775325" cy="6435725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78600" y="2276475"/>
            <a:ext cx="5775325" cy="6435725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  <a:prstGeom prst="rect">
            <a:avLst/>
          </a:prstGeom>
        </p:spPr>
        <p:txBody>
          <a:bodyPr vert="horz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>
              <a:sym typeface="Palatino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0875" y="2276475"/>
            <a:ext cx="11703050" cy="64357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28163" y="390525"/>
            <a:ext cx="2925762" cy="832167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0875" y="390525"/>
            <a:ext cx="8624888" cy="832167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3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"/>
          <p:cNvSpPr>
            <a:spLocks noChangeArrowheads="1"/>
          </p:cNvSpPr>
          <p:nvPr>
            <p:ph type="title"/>
          </p:nvPr>
        </p:nvSpPr>
        <p:spPr bwMode="auto">
          <a:xfrm>
            <a:off x="1092200" y="254000"/>
            <a:ext cx="10820400" cy="19939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Palatino" charset="0"/>
              </a:rPr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/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+mj-lt"/>
          <a:ea typeface="+mj-ea"/>
          <a:cs typeface="+mj-cs"/>
          <a:sym typeface="Palatino" charset="0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5pPr>
      <a:lvl6pPr marL="4572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6pPr>
      <a:lvl7pPr marL="9144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7pPr>
      <a:lvl8pPr marL="13716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8pPr>
      <a:lvl9pPr marL="18288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9pPr>
    </p:titleStyle>
    <p:bodyStyle>
      <a:lvl1pPr marL="4445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1pPr>
      <a:lvl2pPr marL="8890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2pPr>
      <a:lvl3pPr marL="13335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3pPr>
      <a:lvl4pPr marL="17780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4pPr>
      <a:lvl5pPr marL="22225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5pPr>
      <a:lvl6pPr marL="26797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6pPr>
      <a:lvl7pPr marL="31369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7pPr>
      <a:lvl8pPr marL="35941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8pPr>
      <a:lvl9pPr marL="40513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1905000" y="8382000"/>
            <a:ext cx="9194800" cy="4699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dist="12699" dir="16200000" algn="ctr" rotWithShape="0">
              <a:schemeClr val="bg2">
                <a:alpha val="70000"/>
              </a:schemeClr>
            </a:outerShdw>
          </a:effectLst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Palatino" charset="0"/>
              </a:rPr>
              <a:t>Click to edit Master title style</a:t>
            </a:r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05000" y="8788400"/>
            <a:ext cx="9194800" cy="4191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dist="12699" dir="16200000" algn="ctr" rotWithShape="0">
              <a:schemeClr val="bg2">
                <a:alpha val="70000"/>
              </a:schemeClr>
            </a:outerShdw>
          </a:effectLst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Palatino" charset="0"/>
              </a:rPr>
              <a:t>Click to edit Master text styles</a:t>
            </a:r>
          </a:p>
          <a:p>
            <a:pPr lvl="1"/>
            <a:r>
              <a:rPr lang="en-US">
                <a:sym typeface="Palatino" charset="0"/>
              </a:rPr>
              <a:t>Second level</a:t>
            </a:r>
          </a:p>
          <a:p>
            <a:pPr lvl="2"/>
            <a:r>
              <a:rPr lang="en-US">
                <a:sym typeface="Palatino" charset="0"/>
              </a:rPr>
              <a:t>Third level</a:t>
            </a:r>
          </a:p>
          <a:p>
            <a:pPr lvl="3"/>
            <a:r>
              <a:rPr lang="en-US">
                <a:sym typeface="Palatino" charset="0"/>
              </a:rPr>
              <a:t>Fourth level</a:t>
            </a:r>
          </a:p>
          <a:p>
            <a:pPr lvl="4"/>
            <a:r>
              <a:rPr lang="en-US">
                <a:sym typeface="Palatino" charset="0"/>
              </a:rP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</p:sldLayoutIdLst>
  <p:transition/>
  <p:txStyles>
    <p:titleStyle>
      <a:lvl1pPr algn="l" rtl="0" eaLnBrk="0" fontAlgn="base" hangingPunct="0">
        <a:spcBef>
          <a:spcPct val="0"/>
        </a:spcBef>
        <a:spcAft>
          <a:spcPct val="0"/>
        </a:spcAft>
        <a:defRPr sz="2200" b="1">
          <a:solidFill>
            <a:srgbClr val="FFFFFF"/>
          </a:solidFill>
          <a:latin typeface="+mj-lt"/>
          <a:ea typeface="+mj-ea"/>
          <a:cs typeface="+mj-cs"/>
          <a:sym typeface="Palatino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2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2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2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2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2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2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2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2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9pPr>
    </p:titleStyle>
    <p:bodyStyle>
      <a:lvl1pPr marL="342900" indent="-342900" algn="l" rtl="0" eaLnBrk="0" fontAlgn="base" hangingPunct="0">
        <a:spcBef>
          <a:spcPct val="0"/>
        </a:spcBef>
        <a:spcAft>
          <a:spcPct val="0"/>
        </a:spcAft>
        <a:defRPr sz="1700" b="1" i="1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1pPr>
      <a:lvl2pPr marL="742950" indent="-285750" algn="l" rtl="0" eaLnBrk="0" fontAlgn="base" hangingPunct="0">
        <a:spcBef>
          <a:spcPct val="0"/>
        </a:spcBef>
        <a:spcAft>
          <a:spcPct val="0"/>
        </a:spcAft>
        <a:defRPr sz="1700" b="1" i="1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2pPr>
      <a:lvl3pPr marL="1143000" indent="-228600" algn="l" rtl="0" eaLnBrk="0" fontAlgn="base" hangingPunct="0">
        <a:spcBef>
          <a:spcPct val="0"/>
        </a:spcBef>
        <a:spcAft>
          <a:spcPct val="0"/>
        </a:spcAft>
        <a:defRPr sz="1700" b="1" i="1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3pPr>
      <a:lvl4pPr marL="1600200" indent="-228600" algn="l" rtl="0" eaLnBrk="0" fontAlgn="base" hangingPunct="0">
        <a:spcBef>
          <a:spcPct val="0"/>
        </a:spcBef>
        <a:spcAft>
          <a:spcPct val="0"/>
        </a:spcAft>
        <a:defRPr sz="1700" b="1" i="1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4pPr>
      <a:lvl5pPr marL="2057400" indent="-228600" algn="l" rtl="0" eaLnBrk="0" fontAlgn="base" hangingPunct="0">
        <a:spcBef>
          <a:spcPct val="0"/>
        </a:spcBef>
        <a:spcAft>
          <a:spcPct val="0"/>
        </a:spcAft>
        <a:defRPr sz="1700" b="1" i="1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1700" b="1" i="1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1700" b="1" i="1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1700" b="1" i="1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1700" b="1" i="1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86" r:id="rId4"/>
    <p:sldLayoutId id="2147483687" r:id="rId5"/>
    <p:sldLayoutId id="2147483688" r:id="rId6"/>
    <p:sldLayoutId id="2147483689" r:id="rId7"/>
    <p:sldLayoutId id="2147483690" r:id="rId8"/>
    <p:sldLayoutId id="2147483691" r:id="rId9"/>
    <p:sldLayoutId id="2147483692" r:id="rId10"/>
    <p:sldLayoutId id="2147483693" r:id="rId11"/>
  </p:sldLayoutIdLst>
  <p:transition/>
  <p:txStyles>
    <p:titleStyle>
      <a:lvl1pPr algn="l" rtl="0" eaLnBrk="0" fontAlgn="base" hangingPunct="0">
        <a:spcBef>
          <a:spcPct val="0"/>
        </a:spcBef>
        <a:spcAft>
          <a:spcPct val="0"/>
        </a:spcAft>
        <a:defRPr sz="2200" b="1">
          <a:solidFill>
            <a:srgbClr val="FFFFFF"/>
          </a:solidFill>
          <a:latin typeface="+mj-lt"/>
          <a:ea typeface="+mj-ea"/>
          <a:cs typeface="+mj-cs"/>
          <a:sym typeface="Palatino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2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2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2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2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2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2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2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2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9pPr>
    </p:titleStyle>
    <p:bodyStyle>
      <a:lvl1pPr marL="342900" indent="-342900" algn="l" rtl="0" eaLnBrk="0" fontAlgn="base" hangingPunct="0">
        <a:spcBef>
          <a:spcPct val="0"/>
        </a:spcBef>
        <a:spcAft>
          <a:spcPct val="0"/>
        </a:spcAft>
        <a:defRPr sz="1700" b="1" i="1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1pPr>
      <a:lvl2pPr marL="742950" indent="-285750" algn="l" rtl="0" eaLnBrk="0" fontAlgn="base" hangingPunct="0">
        <a:spcBef>
          <a:spcPct val="0"/>
        </a:spcBef>
        <a:spcAft>
          <a:spcPct val="0"/>
        </a:spcAft>
        <a:defRPr sz="1700" b="1" i="1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2pPr>
      <a:lvl3pPr marL="1143000" indent="-228600" algn="l" rtl="0" eaLnBrk="0" fontAlgn="base" hangingPunct="0">
        <a:spcBef>
          <a:spcPct val="0"/>
        </a:spcBef>
        <a:spcAft>
          <a:spcPct val="0"/>
        </a:spcAft>
        <a:defRPr sz="1700" b="1" i="1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3pPr>
      <a:lvl4pPr marL="1600200" indent="-228600" algn="l" rtl="0" eaLnBrk="0" fontAlgn="base" hangingPunct="0">
        <a:spcBef>
          <a:spcPct val="0"/>
        </a:spcBef>
        <a:spcAft>
          <a:spcPct val="0"/>
        </a:spcAft>
        <a:defRPr sz="1700" b="1" i="1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4pPr>
      <a:lvl5pPr marL="2057400" indent="-228600" algn="l" rtl="0" eaLnBrk="0" fontAlgn="base" hangingPunct="0">
        <a:spcBef>
          <a:spcPct val="0"/>
        </a:spcBef>
        <a:spcAft>
          <a:spcPct val="0"/>
        </a:spcAft>
        <a:defRPr sz="1700" b="1" i="1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1700" b="1" i="1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1700" b="1" i="1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1700" b="1" i="1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1700" b="1" i="1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AutoShape 1"/>
          <p:cNvSpPr>
            <a:spLocks/>
          </p:cNvSpPr>
          <p:nvPr/>
        </p:nvSpPr>
        <p:spPr bwMode="auto">
          <a:xfrm>
            <a:off x="787400" y="2324100"/>
            <a:ext cx="11430000" cy="6642100"/>
          </a:xfrm>
          <a:prstGeom prst="roundRect">
            <a:avLst>
              <a:gd name="adj" fmla="val 1144"/>
            </a:avLst>
          </a:prstGeom>
          <a:solidFill>
            <a:schemeClr val="accent1">
              <a:alpha val="94508"/>
            </a:schemeClr>
          </a:solidFill>
          <a:ln w="25400">
            <a:noFill/>
            <a:miter lim="800000"/>
            <a:headEnd/>
            <a:tailEnd/>
          </a:ln>
          <a:effectLst>
            <a:outerShdw dist="12699" dir="16200000" algn="ctr" rotWithShape="0">
              <a:schemeClr val="bg2">
                <a:alpha val="79999"/>
              </a:schemeClr>
            </a:outerShdw>
          </a:effectLst>
        </p:spPr>
        <p:txBody>
          <a:bodyPr lIns="0" tIns="0" rIns="0" bIns="0"/>
          <a:lstStyle/>
          <a:p>
            <a:pPr>
              <a:defRPr/>
            </a:pPr>
            <a:endParaRPr lang="en-US"/>
          </a:p>
        </p:txBody>
      </p:sp>
      <p:sp>
        <p:nvSpPr>
          <p:cNvPr id="3075" name="Rectangle 2"/>
          <p:cNvSpPr>
            <a:spLocks noChangeArrowheads="1"/>
          </p:cNvSpPr>
          <p:nvPr>
            <p:ph type="title"/>
          </p:nvPr>
        </p:nvSpPr>
        <p:spPr bwMode="auto">
          <a:xfrm>
            <a:off x="1092200" y="254000"/>
            <a:ext cx="10820400" cy="19939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Palatino" charset="0"/>
              </a:rPr>
              <a:t>Click to edit Master title style</a:t>
            </a:r>
          </a:p>
        </p:txBody>
      </p:sp>
      <p:sp>
        <p:nvSpPr>
          <p:cNvPr id="3076" name="Rectangle 3"/>
          <p:cNvSpPr>
            <a:spLocks noChangeArrowheads="1"/>
          </p:cNvSpPr>
          <p:nvPr>
            <p:ph type="body" idx="1"/>
          </p:nvPr>
        </p:nvSpPr>
        <p:spPr bwMode="auto">
          <a:xfrm>
            <a:off x="1092200" y="2578100"/>
            <a:ext cx="10820400" cy="6096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800" tIns="50800" rIns="50800" bIns="50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Palatino" charset="0"/>
              </a:rPr>
              <a:t>Click to edit Master text styles</a:t>
            </a:r>
          </a:p>
          <a:p>
            <a:pPr lvl="1"/>
            <a:r>
              <a:rPr lang="en-US" smtClean="0">
                <a:sym typeface="Palatino" charset="0"/>
              </a:rPr>
              <a:t>Second level</a:t>
            </a:r>
          </a:p>
          <a:p>
            <a:pPr lvl="2"/>
            <a:r>
              <a:rPr lang="en-US" smtClean="0">
                <a:sym typeface="Palatino" charset="0"/>
              </a:rPr>
              <a:t>Third level</a:t>
            </a:r>
          </a:p>
          <a:p>
            <a:pPr lvl="3"/>
            <a:r>
              <a:rPr lang="en-US" smtClean="0">
                <a:sym typeface="Palatino" charset="0"/>
              </a:rPr>
              <a:t>Fourth level</a:t>
            </a:r>
          </a:p>
          <a:p>
            <a:pPr lvl="4"/>
            <a:r>
              <a:rPr lang="en-US" smtClean="0">
                <a:sym typeface="Palatino" charset="0"/>
              </a:rP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  <p:sldLayoutId id="2147483696" r:id="rId3"/>
    <p:sldLayoutId id="2147483697" r:id="rId4"/>
    <p:sldLayoutId id="2147483698" r:id="rId5"/>
    <p:sldLayoutId id="2147483699" r:id="rId6"/>
    <p:sldLayoutId id="2147483700" r:id="rId7"/>
    <p:sldLayoutId id="2147483701" r:id="rId8"/>
    <p:sldLayoutId id="2147483702" r:id="rId9"/>
    <p:sldLayoutId id="2147483703" r:id="rId10"/>
    <p:sldLayoutId id="2147483704" r:id="rId11"/>
  </p:sldLayoutIdLst>
  <p:transition/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+mj-lt"/>
          <a:ea typeface="+mj-ea"/>
          <a:cs typeface="+mj-cs"/>
          <a:sym typeface="Palatino" charset="0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5pPr>
      <a:lvl6pPr marL="4572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6pPr>
      <a:lvl7pPr marL="9144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7pPr>
      <a:lvl8pPr marL="13716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8pPr>
      <a:lvl9pPr marL="18288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9pPr>
    </p:titleStyle>
    <p:bodyStyle>
      <a:lvl1pPr marL="4445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1pPr>
      <a:lvl2pPr marL="8382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2pPr>
      <a:lvl3pPr marL="12827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3pPr>
      <a:lvl4pPr marL="17272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4pPr>
      <a:lvl5pPr marL="21717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5pPr>
      <a:lvl6pPr marL="26289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6pPr>
      <a:lvl7pPr marL="30861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7pPr>
      <a:lvl8pPr marL="35433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8pPr>
      <a:lvl9pPr marL="40005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AutoShape 1"/>
          <p:cNvSpPr>
            <a:spLocks/>
          </p:cNvSpPr>
          <p:nvPr/>
        </p:nvSpPr>
        <p:spPr bwMode="auto">
          <a:xfrm>
            <a:off x="787400" y="2324100"/>
            <a:ext cx="11430000" cy="6642100"/>
          </a:xfrm>
          <a:prstGeom prst="roundRect">
            <a:avLst>
              <a:gd name="adj" fmla="val 1144"/>
            </a:avLst>
          </a:prstGeom>
          <a:solidFill>
            <a:schemeClr val="accent1">
              <a:alpha val="94508"/>
            </a:schemeClr>
          </a:solidFill>
          <a:ln w="25400">
            <a:noFill/>
            <a:miter lim="800000"/>
            <a:headEnd/>
            <a:tailEnd/>
          </a:ln>
          <a:effectLst>
            <a:outerShdw dist="12699" dir="16200000" algn="ctr" rotWithShape="0">
              <a:schemeClr val="bg2">
                <a:alpha val="79999"/>
              </a:schemeClr>
            </a:outerShdw>
          </a:effectLst>
        </p:spPr>
        <p:txBody>
          <a:bodyPr lIns="0" tIns="0" rIns="0" bIns="0"/>
          <a:lstStyle/>
          <a:p>
            <a:pPr>
              <a:defRPr/>
            </a:pPr>
            <a:endParaRPr lang="en-US"/>
          </a:p>
        </p:txBody>
      </p:sp>
      <p:sp>
        <p:nvSpPr>
          <p:cNvPr id="4099" name="Rectangle 2"/>
          <p:cNvSpPr>
            <a:spLocks noChangeArrowheads="1"/>
          </p:cNvSpPr>
          <p:nvPr>
            <p:ph type="title"/>
          </p:nvPr>
        </p:nvSpPr>
        <p:spPr bwMode="auto">
          <a:xfrm>
            <a:off x="1092200" y="254000"/>
            <a:ext cx="10820400" cy="19939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Palatino" charset="0"/>
              </a:rPr>
              <a:t>Click to edit Master title style</a:t>
            </a:r>
          </a:p>
        </p:txBody>
      </p:sp>
      <p:sp>
        <p:nvSpPr>
          <p:cNvPr id="4100" name="Rectangle 3"/>
          <p:cNvSpPr>
            <a:spLocks noChangeArrowheads="1"/>
          </p:cNvSpPr>
          <p:nvPr>
            <p:ph type="body" idx="1"/>
          </p:nvPr>
        </p:nvSpPr>
        <p:spPr bwMode="auto">
          <a:xfrm>
            <a:off x="1092200" y="2578100"/>
            <a:ext cx="5270500" cy="6096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Palatino" charset="0"/>
              </a:rPr>
              <a:t>Click to edit Master text styles</a:t>
            </a:r>
          </a:p>
          <a:p>
            <a:pPr lvl="1"/>
            <a:r>
              <a:rPr lang="en-US" smtClean="0">
                <a:sym typeface="Palatino" charset="0"/>
              </a:rPr>
              <a:t>Second level</a:t>
            </a:r>
          </a:p>
          <a:p>
            <a:pPr lvl="2"/>
            <a:r>
              <a:rPr lang="en-US" smtClean="0">
                <a:sym typeface="Palatino" charset="0"/>
              </a:rPr>
              <a:t>Third level</a:t>
            </a:r>
          </a:p>
          <a:p>
            <a:pPr lvl="3"/>
            <a:r>
              <a:rPr lang="en-US" smtClean="0">
                <a:sym typeface="Palatino" charset="0"/>
              </a:rPr>
              <a:t>Fourth level</a:t>
            </a:r>
          </a:p>
          <a:p>
            <a:pPr lvl="4"/>
            <a:r>
              <a:rPr lang="en-US" smtClean="0">
                <a:sym typeface="Palatino" charset="0"/>
              </a:rP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06" r:id="rId2"/>
    <p:sldLayoutId id="2147483707" r:id="rId3"/>
    <p:sldLayoutId id="2147483708" r:id="rId4"/>
    <p:sldLayoutId id="2147483709" r:id="rId5"/>
    <p:sldLayoutId id="2147483710" r:id="rId6"/>
    <p:sldLayoutId id="2147483711" r:id="rId7"/>
    <p:sldLayoutId id="2147483712" r:id="rId8"/>
    <p:sldLayoutId id="2147483713" r:id="rId9"/>
    <p:sldLayoutId id="2147483714" r:id="rId10"/>
    <p:sldLayoutId id="2147483715" r:id="rId11"/>
  </p:sldLayoutIdLst>
  <p:transition/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+mj-lt"/>
          <a:ea typeface="+mj-ea"/>
          <a:cs typeface="+mj-cs"/>
          <a:sym typeface="Palatino" charset="0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5pPr>
      <a:lvl6pPr marL="4572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6pPr>
      <a:lvl7pPr marL="9144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7pPr>
      <a:lvl8pPr marL="13716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8pPr>
      <a:lvl9pPr marL="18288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9pPr>
    </p:titleStyle>
    <p:bodyStyle>
      <a:lvl1pPr marL="4445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1pPr>
      <a:lvl2pPr marL="8382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2pPr>
      <a:lvl3pPr marL="12827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3pPr>
      <a:lvl4pPr marL="17272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4pPr>
      <a:lvl5pPr marL="21717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5pPr>
      <a:lvl6pPr marL="26289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6pPr>
      <a:lvl7pPr marL="30861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7pPr>
      <a:lvl8pPr marL="35433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8pPr>
      <a:lvl9pPr marL="40005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AutoShape 1"/>
          <p:cNvSpPr>
            <a:spLocks/>
          </p:cNvSpPr>
          <p:nvPr/>
        </p:nvSpPr>
        <p:spPr bwMode="auto">
          <a:xfrm>
            <a:off x="787400" y="2324100"/>
            <a:ext cx="11430000" cy="6642100"/>
          </a:xfrm>
          <a:prstGeom prst="roundRect">
            <a:avLst>
              <a:gd name="adj" fmla="val 1144"/>
            </a:avLst>
          </a:prstGeom>
          <a:solidFill>
            <a:schemeClr val="accent1">
              <a:alpha val="94508"/>
            </a:schemeClr>
          </a:solidFill>
          <a:ln w="25400">
            <a:noFill/>
            <a:miter lim="800000"/>
            <a:headEnd/>
            <a:tailEnd/>
          </a:ln>
          <a:effectLst>
            <a:outerShdw dist="12699" dir="16200000" algn="ctr" rotWithShape="0">
              <a:schemeClr val="bg2">
                <a:alpha val="79999"/>
              </a:schemeClr>
            </a:outerShdw>
          </a:effectLst>
        </p:spPr>
        <p:txBody>
          <a:bodyPr lIns="0" tIns="0" rIns="0" bIns="0"/>
          <a:lstStyle/>
          <a:p>
            <a:pPr>
              <a:defRPr/>
            </a:pPr>
            <a:endParaRPr lang="en-US"/>
          </a:p>
        </p:txBody>
      </p:sp>
      <p:sp>
        <p:nvSpPr>
          <p:cNvPr id="5123" name="Rectangle 2"/>
          <p:cNvSpPr>
            <a:spLocks noChangeArrowheads="1"/>
          </p:cNvSpPr>
          <p:nvPr>
            <p:ph type="title"/>
          </p:nvPr>
        </p:nvSpPr>
        <p:spPr bwMode="auto">
          <a:xfrm>
            <a:off x="1092200" y="254000"/>
            <a:ext cx="10820400" cy="19939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Palatino" charset="0"/>
              </a:rPr>
              <a:t>Click to edit Master title style</a:t>
            </a:r>
          </a:p>
        </p:txBody>
      </p:sp>
      <p:sp>
        <p:nvSpPr>
          <p:cNvPr id="5124" name="Rectangle 3"/>
          <p:cNvSpPr>
            <a:spLocks noChangeArrowheads="1"/>
          </p:cNvSpPr>
          <p:nvPr>
            <p:ph type="body" idx="1"/>
          </p:nvPr>
        </p:nvSpPr>
        <p:spPr bwMode="auto">
          <a:xfrm>
            <a:off x="6642100" y="2578100"/>
            <a:ext cx="5270500" cy="6096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Palatino" charset="0"/>
              </a:rPr>
              <a:t>Click to edit Master text styles</a:t>
            </a:r>
          </a:p>
          <a:p>
            <a:pPr lvl="1"/>
            <a:r>
              <a:rPr lang="en-US" smtClean="0">
                <a:sym typeface="Palatino" charset="0"/>
              </a:rPr>
              <a:t>Second level</a:t>
            </a:r>
          </a:p>
          <a:p>
            <a:pPr lvl="2"/>
            <a:r>
              <a:rPr lang="en-US" smtClean="0">
                <a:sym typeface="Palatino" charset="0"/>
              </a:rPr>
              <a:t>Third level</a:t>
            </a:r>
          </a:p>
          <a:p>
            <a:pPr lvl="3"/>
            <a:r>
              <a:rPr lang="en-US" smtClean="0">
                <a:sym typeface="Palatino" charset="0"/>
              </a:rPr>
              <a:t>Fourth level</a:t>
            </a:r>
          </a:p>
          <a:p>
            <a:pPr lvl="4"/>
            <a:r>
              <a:rPr lang="en-US" smtClean="0">
                <a:sym typeface="Palatino" charset="0"/>
              </a:rP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6" r:id="rId1"/>
    <p:sldLayoutId id="2147483717" r:id="rId2"/>
    <p:sldLayoutId id="2147483718" r:id="rId3"/>
    <p:sldLayoutId id="2147483719" r:id="rId4"/>
    <p:sldLayoutId id="2147483720" r:id="rId5"/>
    <p:sldLayoutId id="2147483721" r:id="rId6"/>
    <p:sldLayoutId id="2147483722" r:id="rId7"/>
    <p:sldLayoutId id="2147483723" r:id="rId8"/>
    <p:sldLayoutId id="2147483724" r:id="rId9"/>
    <p:sldLayoutId id="2147483725" r:id="rId10"/>
    <p:sldLayoutId id="2147483726" r:id="rId11"/>
  </p:sldLayoutIdLst>
  <p:transition/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+mj-lt"/>
          <a:ea typeface="+mj-ea"/>
          <a:cs typeface="+mj-cs"/>
          <a:sym typeface="Palatino" charset="0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5pPr>
      <a:lvl6pPr marL="4572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6pPr>
      <a:lvl7pPr marL="9144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7pPr>
      <a:lvl8pPr marL="13716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8pPr>
      <a:lvl9pPr marL="18288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9pPr>
    </p:titleStyle>
    <p:bodyStyle>
      <a:lvl1pPr marL="4445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1pPr>
      <a:lvl2pPr marL="8382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2pPr>
      <a:lvl3pPr marL="12827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3pPr>
      <a:lvl4pPr marL="17272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4pPr>
      <a:lvl5pPr marL="21717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5pPr>
      <a:lvl6pPr marL="26289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6pPr>
      <a:lvl7pPr marL="30861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7pPr>
      <a:lvl8pPr marL="35433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8pPr>
      <a:lvl9pPr marL="40005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1"/>
          <p:cNvSpPr>
            <a:spLocks noChangeArrowheads="1"/>
          </p:cNvSpPr>
          <p:nvPr>
            <p:ph type="title"/>
          </p:nvPr>
        </p:nvSpPr>
        <p:spPr bwMode="auto">
          <a:xfrm>
            <a:off x="1092200" y="254000"/>
            <a:ext cx="10820400" cy="19939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Palatino" charset="0"/>
              </a:rPr>
              <a:t>Click to edit Master title style</a:t>
            </a:r>
          </a:p>
        </p:txBody>
      </p:sp>
      <p:sp>
        <p:nvSpPr>
          <p:cNvPr id="6147" name="Rectangle 2"/>
          <p:cNvSpPr>
            <a:spLocks noChangeArrowheads="1"/>
          </p:cNvSpPr>
          <p:nvPr>
            <p:ph type="body" idx="1"/>
          </p:nvPr>
        </p:nvSpPr>
        <p:spPr bwMode="auto">
          <a:xfrm>
            <a:off x="1092200" y="2578100"/>
            <a:ext cx="5270500" cy="6096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Palatino" charset="0"/>
              </a:rPr>
              <a:t>Click to edit Master text styles</a:t>
            </a:r>
          </a:p>
          <a:p>
            <a:pPr lvl="1"/>
            <a:r>
              <a:rPr lang="en-US" smtClean="0">
                <a:sym typeface="Palatino" charset="0"/>
              </a:rPr>
              <a:t>Second level</a:t>
            </a:r>
          </a:p>
          <a:p>
            <a:pPr lvl="2"/>
            <a:r>
              <a:rPr lang="en-US" smtClean="0">
                <a:sym typeface="Palatino" charset="0"/>
              </a:rPr>
              <a:t>Third level</a:t>
            </a:r>
          </a:p>
          <a:p>
            <a:pPr lvl="3"/>
            <a:r>
              <a:rPr lang="en-US" smtClean="0">
                <a:sym typeface="Palatino" charset="0"/>
              </a:rPr>
              <a:t>Fourth level</a:t>
            </a:r>
          </a:p>
          <a:p>
            <a:pPr lvl="4"/>
            <a:r>
              <a:rPr lang="en-US" smtClean="0">
                <a:sym typeface="Palatino" charset="0"/>
              </a:rP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</p:sldLayoutIdLst>
  <p:transition/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+mj-lt"/>
          <a:ea typeface="+mj-ea"/>
          <a:cs typeface="+mj-cs"/>
          <a:sym typeface="Palatino" charset="0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5pPr>
      <a:lvl6pPr marL="4572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6pPr>
      <a:lvl7pPr marL="9144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7pPr>
      <a:lvl8pPr marL="13716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8pPr>
      <a:lvl9pPr marL="18288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9pPr>
    </p:titleStyle>
    <p:bodyStyle>
      <a:lvl1pPr marL="4445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1pPr>
      <a:lvl2pPr marL="8382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2pPr>
      <a:lvl3pPr marL="12827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3pPr>
      <a:lvl4pPr marL="17272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4pPr>
      <a:lvl5pPr marL="21717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5pPr>
      <a:lvl6pPr marL="26289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6pPr>
      <a:lvl7pPr marL="30861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7pPr>
      <a:lvl8pPr marL="35433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8pPr>
      <a:lvl9pPr marL="40005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1092200" y="1638300"/>
            <a:ext cx="5270500" cy="32385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dist="12699" dir="16200000" algn="ctr" rotWithShape="0">
              <a:schemeClr val="bg2">
                <a:alpha val="70000"/>
              </a:schemeClr>
            </a:outerShdw>
          </a:effectLst>
        </p:spPr>
        <p:txBody>
          <a:bodyPr vert="horz" wrap="square" lIns="50800" tIns="50800" rIns="50800" bIns="508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Palatino" charset="0"/>
              </a:rPr>
              <a:t>Click to edit Master title style</a:t>
            </a:r>
          </a:p>
        </p:txBody>
      </p:sp>
      <p:sp>
        <p:nvSpPr>
          <p:cNvPr id="9218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92200" y="4864100"/>
            <a:ext cx="5270500" cy="33274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dist="12699" dir="16200000" algn="ctr" rotWithShape="0">
              <a:schemeClr val="bg2">
                <a:alpha val="70000"/>
              </a:schemeClr>
            </a:outerShdw>
          </a:effectLst>
        </p:spPr>
        <p:txBody>
          <a:bodyPr vert="horz" wrap="square" lIns="50800" tIns="50800" rIns="50800" bIns="50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Palatino" charset="0"/>
              </a:rPr>
              <a:t>Click to edit Master text styles</a:t>
            </a:r>
          </a:p>
          <a:p>
            <a:pPr lvl="1"/>
            <a:r>
              <a:rPr lang="en-US">
                <a:sym typeface="Palatino" charset="0"/>
              </a:rPr>
              <a:t>Second level</a:t>
            </a:r>
          </a:p>
          <a:p>
            <a:pPr lvl="2"/>
            <a:r>
              <a:rPr lang="en-US">
                <a:sym typeface="Palatino" charset="0"/>
              </a:rPr>
              <a:t>Third level</a:t>
            </a:r>
          </a:p>
          <a:p>
            <a:pPr lvl="3"/>
            <a:r>
              <a:rPr lang="en-US">
                <a:sym typeface="Palatino" charset="0"/>
              </a:rPr>
              <a:t>Fourth level</a:t>
            </a:r>
          </a:p>
          <a:p>
            <a:pPr lvl="4"/>
            <a:r>
              <a:rPr lang="en-US">
                <a:sym typeface="Palatino" charset="0"/>
              </a:rP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8" r:id="rId1"/>
    <p:sldLayoutId id="2147483739" r:id="rId2"/>
    <p:sldLayoutId id="2147483740" r:id="rId3"/>
    <p:sldLayoutId id="2147483741" r:id="rId4"/>
    <p:sldLayoutId id="2147483742" r:id="rId5"/>
    <p:sldLayoutId id="2147483743" r:id="rId6"/>
    <p:sldLayoutId id="2147483744" r:id="rId7"/>
    <p:sldLayoutId id="2147483745" r:id="rId8"/>
    <p:sldLayoutId id="2147483746" r:id="rId9"/>
    <p:sldLayoutId id="2147483747" r:id="rId10"/>
    <p:sldLayoutId id="2147483748" r:id="rId11"/>
  </p:sldLayoutIdLst>
  <p:transition/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FFFFFF"/>
          </a:solidFill>
          <a:latin typeface="+mj-lt"/>
          <a:ea typeface="+mj-ea"/>
          <a:cs typeface="+mj-cs"/>
          <a:sym typeface="Palatino" charset="0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5pPr>
      <a:lvl6pPr marL="4572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6pPr>
      <a:lvl7pPr marL="9144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7pPr>
      <a:lvl8pPr marL="13716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8pPr>
      <a:lvl9pPr marL="18288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9pPr>
    </p:titleStyle>
    <p:bodyStyle>
      <a:lvl1pPr marL="342900" indent="-342900" algn="ctr" rtl="0" eaLnBrk="0" fontAlgn="base" hangingPunct="0">
        <a:spcBef>
          <a:spcPct val="0"/>
        </a:spcBef>
        <a:spcAft>
          <a:spcPct val="0"/>
        </a:spcAft>
        <a:defRPr sz="3400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1pPr>
      <a:lvl2pPr marL="742950" indent="-285750" algn="ctr" rtl="0" eaLnBrk="0" fontAlgn="base" hangingPunct="0">
        <a:spcBef>
          <a:spcPct val="0"/>
        </a:spcBef>
        <a:spcAft>
          <a:spcPct val="0"/>
        </a:spcAft>
        <a:defRPr sz="3400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2pPr>
      <a:lvl3pPr marL="1143000" indent="-228600" algn="ctr" rtl="0" eaLnBrk="0" fontAlgn="base" hangingPunct="0">
        <a:spcBef>
          <a:spcPct val="0"/>
        </a:spcBef>
        <a:spcAft>
          <a:spcPct val="0"/>
        </a:spcAft>
        <a:defRPr sz="3400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3pPr>
      <a:lvl4pPr marL="1600200" indent="-228600" algn="ctr" rtl="0" eaLnBrk="0" fontAlgn="base" hangingPunct="0">
        <a:spcBef>
          <a:spcPct val="0"/>
        </a:spcBef>
        <a:spcAft>
          <a:spcPct val="0"/>
        </a:spcAft>
        <a:defRPr sz="3400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4pPr>
      <a:lvl5pPr marL="2057400" indent="-228600" algn="ctr" rtl="0" eaLnBrk="0" fontAlgn="base" hangingPunct="0">
        <a:spcBef>
          <a:spcPct val="0"/>
        </a:spcBef>
        <a:spcAft>
          <a:spcPct val="0"/>
        </a:spcAft>
        <a:defRPr sz="3400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400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400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400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400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AutoShape 1"/>
          <p:cNvSpPr>
            <a:spLocks/>
          </p:cNvSpPr>
          <p:nvPr/>
        </p:nvSpPr>
        <p:spPr bwMode="auto">
          <a:xfrm>
            <a:off x="787400" y="762000"/>
            <a:ext cx="11430000" cy="8204200"/>
          </a:xfrm>
          <a:prstGeom prst="roundRect">
            <a:avLst>
              <a:gd name="adj" fmla="val 926"/>
            </a:avLst>
          </a:prstGeom>
          <a:solidFill>
            <a:schemeClr val="accent1">
              <a:alpha val="94508"/>
            </a:schemeClr>
          </a:solidFill>
          <a:ln w="25400">
            <a:noFill/>
            <a:miter lim="800000"/>
            <a:headEnd/>
            <a:tailEnd/>
          </a:ln>
          <a:effectLst>
            <a:outerShdw dist="12699" dir="16200000" algn="ctr" rotWithShape="0">
              <a:schemeClr val="bg2">
                <a:alpha val="79999"/>
              </a:schemeClr>
            </a:outerShdw>
          </a:effectLst>
        </p:spPr>
        <p:txBody>
          <a:bodyPr lIns="0" tIns="0" rIns="0" bIns="0"/>
          <a:lstStyle/>
          <a:p>
            <a:pPr>
              <a:defRPr/>
            </a:pPr>
            <a:endParaRPr lang="en-US"/>
          </a:p>
        </p:txBody>
      </p:sp>
      <p:sp>
        <p:nvSpPr>
          <p:cNvPr id="8195" name="Rectangle 2"/>
          <p:cNvSpPr>
            <a:spLocks noChangeArrowheads="1"/>
          </p:cNvSpPr>
          <p:nvPr>
            <p:ph type="body" idx="1"/>
          </p:nvPr>
        </p:nvSpPr>
        <p:spPr bwMode="auto">
          <a:xfrm>
            <a:off x="1092200" y="1384300"/>
            <a:ext cx="10820400" cy="6985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Palatino" charset="0"/>
              </a:rPr>
              <a:t>Click to edit Master text styles</a:t>
            </a:r>
          </a:p>
          <a:p>
            <a:pPr lvl="1"/>
            <a:r>
              <a:rPr lang="en-US" smtClean="0">
                <a:sym typeface="Palatino" charset="0"/>
              </a:rPr>
              <a:t>Second level</a:t>
            </a:r>
          </a:p>
          <a:p>
            <a:pPr lvl="2"/>
            <a:r>
              <a:rPr lang="en-US" smtClean="0">
                <a:sym typeface="Palatino" charset="0"/>
              </a:rPr>
              <a:t>Third level</a:t>
            </a:r>
          </a:p>
          <a:p>
            <a:pPr lvl="3"/>
            <a:r>
              <a:rPr lang="en-US" smtClean="0">
                <a:sym typeface="Palatino" charset="0"/>
              </a:rPr>
              <a:t>Fourth level</a:t>
            </a:r>
          </a:p>
          <a:p>
            <a:pPr lvl="4"/>
            <a:r>
              <a:rPr lang="en-US" smtClean="0">
                <a:sym typeface="Palatino" charset="0"/>
              </a:rP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9" r:id="rId1"/>
    <p:sldLayoutId id="2147483750" r:id="rId2"/>
    <p:sldLayoutId id="2147483751" r:id="rId3"/>
    <p:sldLayoutId id="2147483752" r:id="rId4"/>
    <p:sldLayoutId id="2147483753" r:id="rId5"/>
    <p:sldLayoutId id="2147483754" r:id="rId6"/>
    <p:sldLayoutId id="2147483755" r:id="rId7"/>
    <p:sldLayoutId id="2147483756" r:id="rId8"/>
    <p:sldLayoutId id="2147483757" r:id="rId9"/>
    <p:sldLayoutId id="2147483758" r:id="rId10"/>
    <p:sldLayoutId id="2147483759" r:id="rId11"/>
  </p:sldLayoutIdLst>
  <p:transition/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+mj-lt"/>
          <a:ea typeface="+mj-ea"/>
          <a:cs typeface="+mj-cs"/>
          <a:sym typeface="Palatino" charset="0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5pPr>
      <a:lvl6pPr marL="4572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6pPr>
      <a:lvl7pPr marL="9144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7pPr>
      <a:lvl8pPr marL="13716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8pPr>
      <a:lvl9pPr marL="18288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9pPr>
    </p:titleStyle>
    <p:bodyStyle>
      <a:lvl1pPr marL="444500" indent="-444500" algn="l" rtl="0" eaLnBrk="0" fontAlgn="base" hangingPunct="0">
        <a:spcBef>
          <a:spcPts val="48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1pPr>
      <a:lvl2pPr marL="838200" indent="-444500" algn="l" rtl="0" eaLnBrk="0" fontAlgn="base" hangingPunct="0">
        <a:spcBef>
          <a:spcPts val="48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2pPr>
      <a:lvl3pPr marL="1282700" indent="-444500" algn="l" rtl="0" eaLnBrk="0" fontAlgn="base" hangingPunct="0">
        <a:spcBef>
          <a:spcPts val="48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3pPr>
      <a:lvl4pPr marL="1727200" indent="-444500" algn="l" rtl="0" eaLnBrk="0" fontAlgn="base" hangingPunct="0">
        <a:spcBef>
          <a:spcPts val="48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4pPr>
      <a:lvl5pPr marL="2171700" indent="-444500" algn="l" rtl="0" eaLnBrk="0" fontAlgn="base" hangingPunct="0">
        <a:spcBef>
          <a:spcPts val="48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5pPr>
      <a:lvl6pPr marL="2628900" indent="-444500" algn="l" rtl="0" fontAlgn="base">
        <a:spcBef>
          <a:spcPts val="48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6pPr>
      <a:lvl7pPr marL="3086100" indent="-444500" algn="l" rtl="0" fontAlgn="base">
        <a:spcBef>
          <a:spcPts val="48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7pPr>
      <a:lvl8pPr marL="3543300" indent="-444500" algn="l" rtl="0" fontAlgn="base">
        <a:spcBef>
          <a:spcPts val="48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8pPr>
      <a:lvl9pPr marL="4000500" indent="-444500" algn="l" rtl="0" fontAlgn="base">
        <a:spcBef>
          <a:spcPts val="48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AutoShape 1"/>
          <p:cNvSpPr>
            <a:spLocks/>
          </p:cNvSpPr>
          <p:nvPr/>
        </p:nvSpPr>
        <p:spPr bwMode="auto">
          <a:xfrm>
            <a:off x="787400" y="2324100"/>
            <a:ext cx="11430000" cy="6642100"/>
          </a:xfrm>
          <a:prstGeom prst="roundRect">
            <a:avLst>
              <a:gd name="adj" fmla="val 1144"/>
            </a:avLst>
          </a:prstGeom>
          <a:solidFill>
            <a:schemeClr val="accent1">
              <a:alpha val="94508"/>
            </a:schemeClr>
          </a:solidFill>
          <a:ln w="25400">
            <a:noFill/>
            <a:miter lim="800000"/>
            <a:headEnd/>
            <a:tailEnd/>
          </a:ln>
          <a:effectLst>
            <a:outerShdw dist="12699" dir="16200000" algn="ctr" rotWithShape="0">
              <a:schemeClr val="bg2">
                <a:alpha val="79999"/>
              </a:schemeClr>
            </a:outerShdw>
          </a:effectLst>
        </p:spPr>
        <p:txBody>
          <a:bodyPr lIns="0" tIns="0" rIns="0" bIns="0"/>
          <a:lstStyle/>
          <a:p>
            <a:pPr>
              <a:defRPr/>
            </a:pPr>
            <a:endParaRPr lang="en-US"/>
          </a:p>
        </p:txBody>
      </p:sp>
      <p:sp>
        <p:nvSpPr>
          <p:cNvPr id="9219" name="Rectangle 2"/>
          <p:cNvSpPr>
            <a:spLocks noChangeArrowheads="1"/>
          </p:cNvSpPr>
          <p:nvPr>
            <p:ph type="title"/>
          </p:nvPr>
        </p:nvSpPr>
        <p:spPr bwMode="auto">
          <a:xfrm>
            <a:off x="1092200" y="254000"/>
            <a:ext cx="10820400" cy="19939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Palatino" charset="0"/>
              </a:rPr>
              <a:t>Click to edit Master title style</a:t>
            </a:r>
          </a:p>
        </p:txBody>
      </p:sp>
      <p:sp>
        <p:nvSpPr>
          <p:cNvPr id="9220" name="Rectangle 3"/>
          <p:cNvSpPr>
            <a:spLocks noChangeArrowheads="1"/>
          </p:cNvSpPr>
          <p:nvPr>
            <p:ph type="body" idx="1"/>
          </p:nvPr>
        </p:nvSpPr>
        <p:spPr bwMode="auto">
          <a:xfrm>
            <a:off x="1092200" y="2578100"/>
            <a:ext cx="10820400" cy="6096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Palatino" charset="0"/>
              </a:rPr>
              <a:t>Click to edit Master text styles</a:t>
            </a:r>
          </a:p>
          <a:p>
            <a:pPr lvl="1"/>
            <a:r>
              <a:rPr lang="en-US" smtClean="0">
                <a:sym typeface="Palatino" charset="0"/>
              </a:rPr>
              <a:t>Second level</a:t>
            </a:r>
          </a:p>
          <a:p>
            <a:pPr lvl="2"/>
            <a:r>
              <a:rPr lang="en-US" smtClean="0">
                <a:sym typeface="Palatino" charset="0"/>
              </a:rPr>
              <a:t>Third level</a:t>
            </a:r>
          </a:p>
          <a:p>
            <a:pPr lvl="3"/>
            <a:r>
              <a:rPr lang="en-US" smtClean="0">
                <a:sym typeface="Palatino" charset="0"/>
              </a:rPr>
              <a:t>Fourth level</a:t>
            </a:r>
          </a:p>
          <a:p>
            <a:pPr lvl="4"/>
            <a:r>
              <a:rPr lang="en-US" smtClean="0">
                <a:sym typeface="Palatino" charset="0"/>
              </a:rP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0" r:id="rId1"/>
    <p:sldLayoutId id="2147483761" r:id="rId2"/>
    <p:sldLayoutId id="2147483762" r:id="rId3"/>
    <p:sldLayoutId id="2147483763" r:id="rId4"/>
    <p:sldLayoutId id="2147483764" r:id="rId5"/>
    <p:sldLayoutId id="2147483765" r:id="rId6"/>
    <p:sldLayoutId id="2147483766" r:id="rId7"/>
    <p:sldLayoutId id="2147483767" r:id="rId8"/>
    <p:sldLayoutId id="2147483768" r:id="rId9"/>
    <p:sldLayoutId id="2147483769" r:id="rId10"/>
    <p:sldLayoutId id="2147483770" r:id="rId11"/>
  </p:sldLayoutIdLst>
  <p:transition/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+mj-lt"/>
          <a:ea typeface="+mj-ea"/>
          <a:cs typeface="+mj-cs"/>
          <a:sym typeface="Palatino" charset="0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5pPr>
      <a:lvl6pPr marL="4572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6pPr>
      <a:lvl7pPr marL="9144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7pPr>
      <a:lvl8pPr marL="13716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8pPr>
      <a:lvl9pPr marL="18288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9pPr>
    </p:titleStyle>
    <p:bodyStyle>
      <a:lvl1pPr marL="4445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1pPr>
      <a:lvl2pPr marL="8382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2pPr>
      <a:lvl3pPr marL="12827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3pPr>
      <a:lvl4pPr marL="17272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4pPr>
      <a:lvl5pPr marL="21717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5pPr>
      <a:lvl6pPr marL="26289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6pPr>
      <a:lvl7pPr marL="30861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7pPr>
      <a:lvl8pPr marL="35433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8pPr>
      <a:lvl9pPr marL="40005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1092200" y="3467100"/>
            <a:ext cx="10820400" cy="28321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dist="12699" dir="16200000" algn="ctr" rotWithShape="0">
              <a:schemeClr val="bg2">
                <a:alpha val="70000"/>
              </a:schemeClr>
            </a:outerShdw>
          </a:effectLst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Palatino" charset="0"/>
              </a:rPr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1" r:id="rId1"/>
    <p:sldLayoutId id="2147483772" r:id="rId2"/>
    <p:sldLayoutId id="2147483773" r:id="rId3"/>
    <p:sldLayoutId id="2147483774" r:id="rId4"/>
    <p:sldLayoutId id="2147483775" r:id="rId5"/>
    <p:sldLayoutId id="2147483776" r:id="rId6"/>
    <p:sldLayoutId id="2147483777" r:id="rId7"/>
    <p:sldLayoutId id="2147483778" r:id="rId8"/>
    <p:sldLayoutId id="2147483779" r:id="rId9"/>
    <p:sldLayoutId id="2147483780" r:id="rId10"/>
    <p:sldLayoutId id="2147483781" r:id="rId11"/>
  </p:sldLayoutIdLst>
  <p:transition/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FFFFFF"/>
          </a:solidFill>
          <a:latin typeface="+mj-lt"/>
          <a:ea typeface="+mj-ea"/>
          <a:cs typeface="+mj-cs"/>
          <a:sym typeface="Palatino" charset="0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5pPr>
      <a:lvl6pPr marL="4572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6pPr>
      <a:lvl7pPr marL="9144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7pPr>
      <a:lvl8pPr marL="13716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8pPr>
      <a:lvl9pPr marL="18288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9pPr>
    </p:titleStyle>
    <p:bodyStyle>
      <a:lvl1pPr marL="342900" indent="-342900" algn="ctr" rtl="0" eaLnBrk="0" fontAlgn="base" hangingPunct="0">
        <a:spcBef>
          <a:spcPts val="600"/>
        </a:spcBef>
        <a:spcAft>
          <a:spcPct val="0"/>
        </a:spcAft>
        <a:defRPr sz="3400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1pPr>
      <a:lvl2pPr marL="742950" indent="-285750" algn="ctr" rtl="0" eaLnBrk="0" fontAlgn="base" hangingPunct="0">
        <a:spcBef>
          <a:spcPts val="600"/>
        </a:spcBef>
        <a:spcAft>
          <a:spcPct val="0"/>
        </a:spcAft>
        <a:defRPr sz="3400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2pPr>
      <a:lvl3pPr marL="1143000" indent="-228600" algn="ctr" rtl="0" eaLnBrk="0" fontAlgn="base" hangingPunct="0">
        <a:spcBef>
          <a:spcPts val="600"/>
        </a:spcBef>
        <a:spcAft>
          <a:spcPct val="0"/>
        </a:spcAft>
        <a:defRPr sz="3400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3pPr>
      <a:lvl4pPr marL="1600200" indent="-228600" algn="ctr" rtl="0" eaLnBrk="0" fontAlgn="base" hangingPunct="0">
        <a:spcBef>
          <a:spcPts val="600"/>
        </a:spcBef>
        <a:spcAft>
          <a:spcPct val="0"/>
        </a:spcAft>
        <a:defRPr sz="3400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4pPr>
      <a:lvl5pPr marL="2057400" indent="-228600" algn="ctr" rtl="0" eaLnBrk="0" fontAlgn="base" hangingPunct="0">
        <a:spcBef>
          <a:spcPts val="600"/>
        </a:spcBef>
        <a:spcAft>
          <a:spcPct val="0"/>
        </a:spcAft>
        <a:defRPr sz="3400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5pPr>
      <a:lvl6pPr marL="457200" algn="ctr" rtl="0" fontAlgn="base">
        <a:spcBef>
          <a:spcPts val="600"/>
        </a:spcBef>
        <a:spcAft>
          <a:spcPct val="0"/>
        </a:spcAft>
        <a:defRPr sz="3400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6pPr>
      <a:lvl7pPr marL="914400" algn="ctr" rtl="0" fontAlgn="base">
        <a:spcBef>
          <a:spcPts val="600"/>
        </a:spcBef>
        <a:spcAft>
          <a:spcPct val="0"/>
        </a:spcAft>
        <a:defRPr sz="3400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7pPr>
      <a:lvl8pPr marL="1371600" algn="ctr" rtl="0" fontAlgn="base">
        <a:spcBef>
          <a:spcPts val="600"/>
        </a:spcBef>
        <a:spcAft>
          <a:spcPct val="0"/>
        </a:spcAft>
        <a:defRPr sz="3400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8pPr>
      <a:lvl9pPr marL="1828800" algn="ctr" rtl="0" fontAlgn="base">
        <a:spcBef>
          <a:spcPts val="600"/>
        </a:spcBef>
        <a:spcAft>
          <a:spcPct val="0"/>
        </a:spcAft>
        <a:defRPr sz="3400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782" r:id="rId1"/>
    <p:sldLayoutId id="2147483783" r:id="rId2"/>
    <p:sldLayoutId id="2147483784" r:id="rId3"/>
    <p:sldLayoutId id="2147483785" r:id="rId4"/>
    <p:sldLayoutId id="2147483786" r:id="rId5"/>
    <p:sldLayoutId id="2147483787" r:id="rId6"/>
    <p:sldLayoutId id="2147483788" r:id="rId7"/>
    <p:sldLayoutId id="2147483789" r:id="rId8"/>
    <p:sldLayoutId id="2147483790" r:id="rId9"/>
    <p:sldLayoutId id="2147483791" r:id="rId10"/>
    <p:sldLayoutId id="2147483792" r:id="rId11"/>
  </p:sldLayoutIdLst>
  <p:transition/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+mj-lt"/>
          <a:ea typeface="+mj-ea"/>
          <a:cs typeface="+mj-cs"/>
          <a:sym typeface="Palatino" charset="0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5pPr>
      <a:lvl6pPr marL="4572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6pPr>
      <a:lvl7pPr marL="9144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7pPr>
      <a:lvl8pPr marL="13716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8pPr>
      <a:lvl9pPr marL="18288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9pPr>
    </p:titleStyle>
    <p:bodyStyle>
      <a:lvl1pPr marL="4445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1pPr>
      <a:lvl2pPr marL="8890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2pPr>
      <a:lvl3pPr marL="13335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3pPr>
      <a:lvl4pPr marL="17780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4pPr>
      <a:lvl5pPr marL="22225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5pPr>
      <a:lvl6pPr marL="26797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6pPr>
      <a:lvl7pPr marL="31369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7pPr>
      <a:lvl8pPr marL="35941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8pPr>
      <a:lvl9pPr marL="40513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1"/>
          <p:cNvSpPr>
            <a:spLocks noChangeArrowheads="1"/>
          </p:cNvSpPr>
          <p:nvPr>
            <p:ph type="title"/>
          </p:nvPr>
        </p:nvSpPr>
        <p:spPr>
          <a:xfrm>
            <a:off x="1092200" y="254000"/>
            <a:ext cx="10820400" cy="1549400"/>
          </a:xfrm>
        </p:spPr>
        <p:txBody>
          <a:bodyPr/>
          <a:lstStyle/>
          <a:p>
            <a:pPr eaLnBrk="1" hangingPunct="1"/>
            <a:r>
              <a:rPr lang="en-US" sz="3500" smtClean="0">
                <a:latin typeface="Optima" charset="0"/>
                <a:sym typeface="Optima" charset="0"/>
              </a:rPr>
              <a:t>Hallelujah (21)</a:t>
            </a:r>
          </a:p>
        </p:txBody>
      </p:sp>
      <p:sp>
        <p:nvSpPr>
          <p:cNvPr id="11267" name="Rectangle 2"/>
          <p:cNvSpPr>
            <a:spLocks/>
          </p:cNvSpPr>
          <p:nvPr/>
        </p:nvSpPr>
        <p:spPr bwMode="auto">
          <a:xfrm>
            <a:off x="1930400" y="1371600"/>
            <a:ext cx="9385300" cy="7239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r>
              <a:rPr lang="en-US" sz="2600">
                <a:solidFill>
                  <a:srgbClr val="252525"/>
                </a:solidFill>
                <a:latin typeface="Optima" charset="0"/>
                <a:sym typeface="Optima" charset="0"/>
              </a:rPr>
              <a:t>Your love is amazing  Steady and unchanging</a:t>
            </a:r>
          </a:p>
          <a:p>
            <a:r>
              <a:rPr lang="en-US" sz="2600">
                <a:solidFill>
                  <a:srgbClr val="252525"/>
                </a:solidFill>
                <a:latin typeface="Optima" charset="0"/>
                <a:sym typeface="Optima" charset="0"/>
              </a:rPr>
              <a:t>Your love is a mountain Firm beneath my feet</a:t>
            </a:r>
          </a:p>
          <a:p>
            <a:r>
              <a:rPr lang="en-US" sz="2600">
                <a:solidFill>
                  <a:srgbClr val="252525"/>
                </a:solidFill>
                <a:latin typeface="Optima" charset="0"/>
                <a:sym typeface="Optima" charset="0"/>
              </a:rPr>
              <a:t>Your love is a mystery  How you gently lift me</a:t>
            </a:r>
          </a:p>
          <a:p>
            <a:r>
              <a:rPr lang="en-US" sz="2600">
                <a:solidFill>
                  <a:srgbClr val="252525"/>
                </a:solidFill>
                <a:latin typeface="Optima" charset="0"/>
                <a:sym typeface="Optima" charset="0"/>
              </a:rPr>
              <a:t>When I am surrounded  Your love carries me</a:t>
            </a:r>
          </a:p>
          <a:p>
            <a:endParaRPr lang="en-US" sz="2600">
              <a:solidFill>
                <a:srgbClr val="252525"/>
              </a:solidFill>
              <a:latin typeface="Optima" charset="0"/>
              <a:sym typeface="Optima" charset="0"/>
            </a:endParaRPr>
          </a:p>
          <a:p>
            <a:r>
              <a:rPr lang="en-US" sz="2600">
                <a:solidFill>
                  <a:srgbClr val="252525"/>
                </a:solidFill>
                <a:latin typeface="Optima" charset="0"/>
                <a:sym typeface="Optima" charset="0"/>
              </a:rPr>
              <a:t>Chorus:  Hallelujah, hallelujah,</a:t>
            </a:r>
          </a:p>
          <a:p>
            <a:r>
              <a:rPr lang="en-US" sz="2600">
                <a:solidFill>
                  <a:srgbClr val="252525"/>
                </a:solidFill>
                <a:latin typeface="Optima" charset="0"/>
                <a:sym typeface="Optima" charset="0"/>
              </a:rPr>
              <a:t>hallelujah   Your love makes me sing</a:t>
            </a:r>
          </a:p>
          <a:p>
            <a:r>
              <a:rPr lang="en-US" sz="2600">
                <a:solidFill>
                  <a:srgbClr val="252525"/>
                </a:solidFill>
                <a:latin typeface="Optima" charset="0"/>
                <a:sym typeface="Optima" charset="0"/>
              </a:rPr>
              <a:t>Hallelujah, hallelujah</a:t>
            </a:r>
          </a:p>
          <a:p>
            <a:r>
              <a:rPr lang="en-US" sz="2600">
                <a:solidFill>
                  <a:srgbClr val="252525"/>
                </a:solidFill>
                <a:latin typeface="Optima" charset="0"/>
                <a:sym typeface="Optima" charset="0"/>
              </a:rPr>
              <a:t>hallelujah  Your love makes me sing</a:t>
            </a:r>
          </a:p>
          <a:p>
            <a:endParaRPr lang="en-US" sz="2600">
              <a:solidFill>
                <a:srgbClr val="252525"/>
              </a:solidFill>
              <a:latin typeface="Optima" charset="0"/>
              <a:sym typeface="Optima" charset="0"/>
            </a:endParaRPr>
          </a:p>
          <a:p>
            <a:r>
              <a:rPr lang="en-US" sz="2600">
                <a:solidFill>
                  <a:srgbClr val="252525"/>
                </a:solidFill>
                <a:latin typeface="Optima" charset="0"/>
                <a:sym typeface="Optima" charset="0"/>
              </a:rPr>
              <a:t>Your love is surprising   I can feel it rising</a:t>
            </a:r>
          </a:p>
          <a:p>
            <a:r>
              <a:rPr lang="en-US" sz="2600">
                <a:solidFill>
                  <a:srgbClr val="252525"/>
                </a:solidFill>
                <a:latin typeface="Optima" charset="0"/>
                <a:sym typeface="Optima" charset="0"/>
              </a:rPr>
              <a:t>All the joy that's growing  Deep inside of me</a:t>
            </a:r>
          </a:p>
          <a:p>
            <a:r>
              <a:rPr lang="en-US" sz="2600">
                <a:solidFill>
                  <a:srgbClr val="252525"/>
                </a:solidFill>
                <a:latin typeface="Optima" charset="0"/>
                <a:sym typeface="Optima" charset="0"/>
              </a:rPr>
              <a:t>Every time I see you  All your goodness shines through</a:t>
            </a:r>
          </a:p>
          <a:p>
            <a:r>
              <a:rPr lang="en-US" sz="2600">
                <a:solidFill>
                  <a:srgbClr val="252525"/>
                </a:solidFill>
                <a:latin typeface="Optima" charset="0"/>
                <a:sym typeface="Optima" charset="0"/>
              </a:rPr>
              <a:t>I can feel this God song  Rising up in me</a:t>
            </a:r>
          </a:p>
          <a:p>
            <a:endParaRPr lang="en-US" sz="2600">
              <a:solidFill>
                <a:srgbClr val="252525"/>
              </a:solidFill>
              <a:latin typeface="Optima" charset="0"/>
              <a:sym typeface="Optima" charset="0"/>
            </a:endParaRPr>
          </a:p>
          <a:p>
            <a:r>
              <a:rPr lang="en-US" sz="2600">
                <a:solidFill>
                  <a:srgbClr val="252525"/>
                </a:solidFill>
                <a:latin typeface="Optima" charset="0"/>
                <a:sym typeface="Optima" charset="0"/>
              </a:rPr>
              <a:t>Chorus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Title - Top">
  <a:themeElements>
    <a:clrScheme name="">
      <a:dk1>
        <a:srgbClr val="6D6D6D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5C5C5C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- Top">
      <a:majorFont>
        <a:latin typeface="Palatino"/>
        <a:ea typeface="ヒラギノ明朝 ProN W6"/>
        <a:cs typeface="ヒラギノ明朝 ProN W6"/>
      </a:majorFont>
      <a:minorFont>
        <a:latin typeface="Palatino"/>
        <a:ea typeface="ヒラギノ明朝 ProN W3"/>
        <a:cs typeface="ヒラギノ明朝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lnDef>
  </a:objectDefaults>
  <a:extraClrSchemeLst>
    <a:extraClrScheme>
      <a:clrScheme name="Title - Top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Photo - Horizontal">
  <a:themeElements>
    <a:clrScheme name="">
      <a:dk1>
        <a:srgbClr val="6D6D6D"/>
      </a:dk1>
      <a:lt1>
        <a:srgbClr val="FFFFFF"/>
      </a:lt1>
      <a:dk2>
        <a:srgbClr val="000000"/>
      </a:dk2>
      <a:lt2>
        <a:srgbClr val="000000"/>
      </a:lt2>
      <a:accent1>
        <a:srgbClr val="BBE0E3"/>
      </a:accent1>
      <a:accent2>
        <a:srgbClr val="333399"/>
      </a:accent2>
      <a:accent3>
        <a:srgbClr val="FFFFFF"/>
      </a:accent3>
      <a:accent4>
        <a:srgbClr val="5C5C5C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hoto - Horizontal">
      <a:majorFont>
        <a:latin typeface="Palatino"/>
        <a:ea typeface="ヒラギノ明朝 ProN W6"/>
        <a:cs typeface="ヒラギノ明朝 ProN W6"/>
      </a:majorFont>
      <a:minorFont>
        <a:latin typeface="Palatino"/>
        <a:ea typeface="ヒラギノ明朝 ProN W6"/>
        <a:cs typeface="ヒラギノ明朝 ProN W6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lnDef>
  </a:objectDefaults>
  <a:extraClrSchemeLst>
    <a:extraClrScheme>
      <a:clrScheme name="Photo - Horizontal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Photo - Big">
  <a:themeElements>
    <a:clrScheme name="">
      <a:dk1>
        <a:srgbClr val="6D6D6D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5C5C5C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hoto - Big">
      <a:majorFont>
        <a:latin typeface="Palatino"/>
        <a:ea typeface="ヒラギノ明朝 ProN W6"/>
        <a:cs typeface="ヒラギノ明朝 ProN W6"/>
      </a:majorFont>
      <a:minorFont>
        <a:latin typeface="Palatino"/>
        <a:ea typeface="ヒラギノ明朝 ProN W6"/>
        <a:cs typeface="ヒラギノ明朝 ProN W6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lnDef>
  </a:objectDefaults>
  <a:extraClrSchemeLst>
    <a:extraClrScheme>
      <a:clrScheme name="Photo - Big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Title &amp; Bullets - 2 Column">
  <a:themeElements>
    <a:clrScheme name="">
      <a:dk1>
        <a:srgbClr val="6D6D6D"/>
      </a:dk1>
      <a:lt1>
        <a:srgbClr val="FFFFFF"/>
      </a:lt1>
      <a:dk2>
        <a:srgbClr val="000000"/>
      </a:dk2>
      <a:lt2>
        <a:srgbClr val="000000"/>
      </a:lt2>
      <a:accent1>
        <a:srgbClr val="FFFEFB"/>
      </a:accent1>
      <a:accent2>
        <a:srgbClr val="333399"/>
      </a:accent2>
      <a:accent3>
        <a:srgbClr val="FFFFFF"/>
      </a:accent3>
      <a:accent4>
        <a:srgbClr val="5C5C5C"/>
      </a:accent4>
      <a:accent5>
        <a:srgbClr val="FFFEFD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&amp; Bullets - 2 Column">
      <a:majorFont>
        <a:latin typeface="Palatino"/>
        <a:ea typeface="ヒラギノ明朝 ProN W6"/>
        <a:cs typeface="ヒラギノ明朝 ProN W6"/>
      </a:majorFont>
      <a:minorFont>
        <a:latin typeface="Palatino"/>
        <a:ea typeface="ヒラギノ明朝 ProN W3"/>
        <a:cs typeface="ヒラギノ明朝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lnDef>
  </a:objectDefaults>
  <a:extraClrSchemeLst>
    <a:extraClrScheme>
      <a:clrScheme name="Title &amp; Bullets - 2 Colum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Title &amp; Bullets - Left">
  <a:themeElements>
    <a:clrScheme name="">
      <a:dk1>
        <a:srgbClr val="6D6D6D"/>
      </a:dk1>
      <a:lt1>
        <a:srgbClr val="FFFFFF"/>
      </a:lt1>
      <a:dk2>
        <a:srgbClr val="000000"/>
      </a:dk2>
      <a:lt2>
        <a:srgbClr val="000000"/>
      </a:lt2>
      <a:accent1>
        <a:srgbClr val="FFFEFB"/>
      </a:accent1>
      <a:accent2>
        <a:srgbClr val="333399"/>
      </a:accent2>
      <a:accent3>
        <a:srgbClr val="FFFFFF"/>
      </a:accent3>
      <a:accent4>
        <a:srgbClr val="5C5C5C"/>
      </a:accent4>
      <a:accent5>
        <a:srgbClr val="FFFEFD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&amp; Bullets - Left">
      <a:majorFont>
        <a:latin typeface="Palatino"/>
        <a:ea typeface="ヒラギノ明朝 ProN W6"/>
        <a:cs typeface="ヒラギノ明朝 ProN W6"/>
      </a:majorFont>
      <a:minorFont>
        <a:latin typeface="Palatino"/>
        <a:ea typeface="ヒラギノ明朝 ProN W3"/>
        <a:cs typeface="ヒラギノ明朝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lnDef>
  </a:objectDefaults>
  <a:extraClrSchemeLst>
    <a:extraClrScheme>
      <a:clrScheme name="Title &amp; Bullets - Lef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Title &amp; Bullets - Right">
  <a:themeElements>
    <a:clrScheme name="">
      <a:dk1>
        <a:srgbClr val="6D6D6D"/>
      </a:dk1>
      <a:lt1>
        <a:srgbClr val="FFFFFF"/>
      </a:lt1>
      <a:dk2>
        <a:srgbClr val="000000"/>
      </a:dk2>
      <a:lt2>
        <a:srgbClr val="000000"/>
      </a:lt2>
      <a:accent1>
        <a:srgbClr val="FFFEFB"/>
      </a:accent1>
      <a:accent2>
        <a:srgbClr val="333399"/>
      </a:accent2>
      <a:accent3>
        <a:srgbClr val="FFFFFF"/>
      </a:accent3>
      <a:accent4>
        <a:srgbClr val="5C5C5C"/>
      </a:accent4>
      <a:accent5>
        <a:srgbClr val="FFFEFD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&amp; Bullets - Right">
      <a:majorFont>
        <a:latin typeface="Palatino"/>
        <a:ea typeface="ヒラギノ明朝 ProN W6"/>
        <a:cs typeface="ヒラギノ明朝 ProN W6"/>
      </a:majorFont>
      <a:minorFont>
        <a:latin typeface="Palatino"/>
        <a:ea typeface="ヒラギノ明朝 ProN W3"/>
        <a:cs typeface="ヒラギノ明朝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lnDef>
  </a:objectDefaults>
  <a:extraClrSchemeLst>
    <a:extraClrScheme>
      <a:clrScheme name="Title &amp; Bullets - Righ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Title, Bullets &amp; Photo">
  <a:themeElements>
    <a:clrScheme name="">
      <a:dk1>
        <a:srgbClr val="6D6D6D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5C5C5C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, Bullets &amp; Photo">
      <a:majorFont>
        <a:latin typeface="Palatino"/>
        <a:ea typeface="ヒラギノ明朝 ProN W6"/>
        <a:cs typeface="ヒラギノ明朝 ProN W6"/>
      </a:majorFont>
      <a:minorFont>
        <a:latin typeface="Palatino"/>
        <a:ea typeface="ヒラギノ明朝 ProN W3"/>
        <a:cs typeface="ヒラギノ明朝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lnDef>
  </a:objectDefaults>
  <a:extraClrSchemeLst>
    <a:extraClrScheme>
      <a:clrScheme name="Title, Bullets &amp; Phot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Photo - Vertical">
  <a:themeElements>
    <a:clrScheme name="">
      <a:dk1>
        <a:srgbClr val="6D6D6D"/>
      </a:dk1>
      <a:lt1>
        <a:srgbClr val="FFFFFF"/>
      </a:lt1>
      <a:dk2>
        <a:srgbClr val="000000"/>
      </a:dk2>
      <a:lt2>
        <a:srgbClr val="000000"/>
      </a:lt2>
      <a:accent1>
        <a:srgbClr val="BBE0E3"/>
      </a:accent1>
      <a:accent2>
        <a:srgbClr val="333399"/>
      </a:accent2>
      <a:accent3>
        <a:srgbClr val="FFFFFF"/>
      </a:accent3>
      <a:accent4>
        <a:srgbClr val="5C5C5C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hoto - Vertical">
      <a:majorFont>
        <a:latin typeface="Palatino"/>
        <a:ea typeface="ヒラギノ明朝 ProN W6"/>
        <a:cs typeface="ヒラギノ明朝 ProN W6"/>
      </a:majorFont>
      <a:minorFont>
        <a:latin typeface="Palatino"/>
        <a:ea typeface="ヒラギノ明朝 ProN W3"/>
        <a:cs typeface="ヒラギノ明朝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lnDef>
  </a:objectDefaults>
  <a:extraClrSchemeLst>
    <a:extraClrScheme>
      <a:clrScheme name="Photo - Vertical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Bullets">
  <a:themeElements>
    <a:clrScheme name="">
      <a:dk1>
        <a:srgbClr val="6D6D6D"/>
      </a:dk1>
      <a:lt1>
        <a:srgbClr val="FFFFFF"/>
      </a:lt1>
      <a:dk2>
        <a:srgbClr val="000000"/>
      </a:dk2>
      <a:lt2>
        <a:srgbClr val="000000"/>
      </a:lt2>
      <a:accent1>
        <a:srgbClr val="FFFEFB"/>
      </a:accent1>
      <a:accent2>
        <a:srgbClr val="333399"/>
      </a:accent2>
      <a:accent3>
        <a:srgbClr val="FFFFFF"/>
      </a:accent3>
      <a:accent4>
        <a:srgbClr val="5C5C5C"/>
      </a:accent4>
      <a:accent5>
        <a:srgbClr val="FFFEFD"/>
      </a:accent5>
      <a:accent6>
        <a:srgbClr val="2D2D8A"/>
      </a:accent6>
      <a:hlink>
        <a:srgbClr val="009999"/>
      </a:hlink>
      <a:folHlink>
        <a:srgbClr val="99CC00"/>
      </a:folHlink>
    </a:clrScheme>
    <a:fontScheme name="Bullets">
      <a:majorFont>
        <a:latin typeface="Palatino"/>
        <a:ea typeface="ヒラギノ明朝 ProN W6"/>
        <a:cs typeface="ヒラギノ明朝 ProN W6"/>
      </a:majorFont>
      <a:minorFont>
        <a:latin typeface="Palatino"/>
        <a:ea typeface="ヒラギノ明朝 ProN W3"/>
        <a:cs typeface="ヒラギノ明朝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lnDef>
  </a:objectDefaults>
  <a:extraClrSchemeLst>
    <a:extraClrScheme>
      <a:clrScheme name="Bullet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Title &amp; Bullets">
  <a:themeElements>
    <a:clrScheme name="">
      <a:dk1>
        <a:srgbClr val="6D6D6D"/>
      </a:dk1>
      <a:lt1>
        <a:srgbClr val="FFFFFF"/>
      </a:lt1>
      <a:dk2>
        <a:srgbClr val="000000"/>
      </a:dk2>
      <a:lt2>
        <a:srgbClr val="000000"/>
      </a:lt2>
      <a:accent1>
        <a:srgbClr val="FFFEFB"/>
      </a:accent1>
      <a:accent2>
        <a:srgbClr val="333399"/>
      </a:accent2>
      <a:accent3>
        <a:srgbClr val="FFFFFF"/>
      </a:accent3>
      <a:accent4>
        <a:srgbClr val="5C5C5C"/>
      </a:accent4>
      <a:accent5>
        <a:srgbClr val="FFFEFD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&amp; Bullets">
      <a:majorFont>
        <a:latin typeface="Palatino"/>
        <a:ea typeface="ヒラギノ明朝 ProN W6"/>
        <a:cs typeface="ヒラギノ明朝 ProN W6"/>
      </a:majorFont>
      <a:minorFont>
        <a:latin typeface="Palatino"/>
        <a:ea typeface="ヒラギノ明朝 ProN W3"/>
        <a:cs typeface="ヒラギノ明朝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lnDef>
  </a:objectDefaults>
  <a:extraClrSchemeLst>
    <a:extraClrScheme>
      <a:clrScheme name="Title &amp; Bullet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Title - Center">
  <a:themeElements>
    <a:clrScheme name="">
      <a:dk1>
        <a:srgbClr val="6D6D6D"/>
      </a:dk1>
      <a:lt1>
        <a:srgbClr val="FFFFFF"/>
      </a:lt1>
      <a:dk2>
        <a:srgbClr val="000000"/>
      </a:dk2>
      <a:lt2>
        <a:srgbClr val="000000"/>
      </a:lt2>
      <a:accent1>
        <a:srgbClr val="BBE0E3"/>
      </a:accent1>
      <a:accent2>
        <a:srgbClr val="333399"/>
      </a:accent2>
      <a:accent3>
        <a:srgbClr val="FFFFFF"/>
      </a:accent3>
      <a:accent4>
        <a:srgbClr val="5C5C5C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- Center">
      <a:majorFont>
        <a:latin typeface="Palatino"/>
        <a:ea typeface="ヒラギノ明朝 ProN W6"/>
        <a:cs typeface="ヒラギノ明朝 ProN W6"/>
      </a:majorFont>
      <a:minorFont>
        <a:latin typeface="Palatino"/>
        <a:ea typeface="ヒラギノ明朝 ProN W3"/>
        <a:cs typeface="ヒラギノ明朝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lnDef>
  </a:objectDefaults>
  <a:extraClrSchemeLst>
    <a:extraClrScheme>
      <a:clrScheme name="Title - Center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2.xml><?xml version="1.0" encoding="utf-8"?>
<a:theme xmlns:a="http://schemas.openxmlformats.org/drawingml/2006/main" name="Blank">
  <a:themeElements>
    <a:clrScheme name="">
      <a:dk1>
        <a:srgbClr val="6D6D6D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5C5C5C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">
      <a:majorFont>
        <a:latin typeface="Palatino"/>
        <a:ea typeface="ヒラギノ明朝 ProN W6"/>
        <a:cs typeface="ヒラギノ明朝 ProN W6"/>
      </a:majorFont>
      <a:minorFont>
        <a:latin typeface="Palatino"/>
        <a:ea typeface="ヒラギノ明朝 ProN W3"/>
        <a:cs typeface="ヒラギノ明朝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lnDef>
  </a:objectDefaults>
  <a:extraClrSchemeLst>
    <a:extraClrScheme>
      <a:clrScheme name="Blank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3437</TotalTime>
  <Pages>0</Pages>
  <Words>98</Words>
  <Characters>0</Characters>
  <Application>Microsoft Office PowerPoint</Application>
  <PresentationFormat>Custom</PresentationFormat>
  <Lines>0</Lines>
  <Paragraphs>17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12</vt:i4>
      </vt:variant>
      <vt:variant>
        <vt:lpstr>Slide Titles</vt:lpstr>
      </vt:variant>
      <vt:variant>
        <vt:i4>1</vt:i4>
      </vt:variant>
    </vt:vector>
  </HeadingPairs>
  <TitlesOfParts>
    <vt:vector size="19" baseType="lpstr">
      <vt:lpstr>Palatino</vt:lpstr>
      <vt:lpstr>ヒラギノ明朝 ProN W3</vt:lpstr>
      <vt:lpstr>Arial</vt:lpstr>
      <vt:lpstr>ヒラギノ明朝 ProN W6</vt:lpstr>
      <vt:lpstr>Calibri</vt:lpstr>
      <vt:lpstr>Optima</vt:lpstr>
      <vt:lpstr>Title - Top</vt:lpstr>
      <vt:lpstr>Photo - Horizontal</vt:lpstr>
      <vt:lpstr>Photo - Big</vt:lpstr>
      <vt:lpstr>Title &amp; Bullets - 2 Column</vt:lpstr>
      <vt:lpstr>Title &amp; Bullets - Left</vt:lpstr>
      <vt:lpstr>Title &amp; Bullets - Right</vt:lpstr>
      <vt:lpstr>Title, Bullets &amp; Photo</vt:lpstr>
      <vt:lpstr>Photo - Vertical</vt:lpstr>
      <vt:lpstr>Bullets</vt:lpstr>
      <vt:lpstr>Title &amp; Bullets</vt:lpstr>
      <vt:lpstr>Title - Center</vt:lpstr>
      <vt:lpstr>Blank</vt:lpstr>
      <vt:lpstr>Hallelujah (21)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Songs</dc:title>
  <dc:creator>LingLing YaoYang</dc:creator>
  <cp:lastModifiedBy>LingLing YaoYang</cp:lastModifiedBy>
  <cp:revision>83</cp:revision>
  <dcterms:created xsi:type="dcterms:W3CDTF">2011-04-17T16:56:01Z</dcterms:created>
  <dcterms:modified xsi:type="dcterms:W3CDTF">2017-03-01T02:19:23Z</dcterms:modified>
</cp:coreProperties>
</file>