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31.xml" ContentType="application/vnd.openxmlformats-officedocument.presentationml.slideLayout+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Layouts/slideLayout120.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13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 id="2147483660" r:id="rId12"/>
  </p:sldMasterIdLst>
  <p:sldIdLst>
    <p:sldId id="272" r:id="rId13"/>
  </p:sldIdLst>
  <p:sldSz cx="13004800" cy="9753600"/>
  <p:notesSz cx="6858000" cy="9144000"/>
  <p:defaultTextStyle>
    <a:defPPr>
      <a:defRPr lang="en-US"/>
    </a:defPPr>
    <a:lvl1pPr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1pPr>
    <a:lvl2pPr marL="4572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2pPr>
    <a:lvl3pPr marL="9144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3pPr>
    <a:lvl4pPr marL="13716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4pPr>
    <a:lvl5pPr marL="18288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5pPr>
    <a:lvl6pPr marL="2286000" algn="l" defTabSz="914400" rtl="0" eaLnBrk="1" latinLnBrk="0" hangingPunct="1">
      <a:defRPr sz="3600" kern="1200">
        <a:solidFill>
          <a:srgbClr val="6D6D6D"/>
        </a:solidFill>
        <a:latin typeface="Palatino" charset="0"/>
        <a:ea typeface="ヒラギノ明朝 ProN W3" charset="-128"/>
        <a:cs typeface="+mn-cs"/>
        <a:sym typeface="Palatino" charset="0"/>
      </a:defRPr>
    </a:lvl6pPr>
    <a:lvl7pPr marL="2743200" algn="l" defTabSz="914400" rtl="0" eaLnBrk="1" latinLnBrk="0" hangingPunct="1">
      <a:defRPr sz="3600" kern="1200">
        <a:solidFill>
          <a:srgbClr val="6D6D6D"/>
        </a:solidFill>
        <a:latin typeface="Palatino" charset="0"/>
        <a:ea typeface="ヒラギノ明朝 ProN W3" charset="-128"/>
        <a:cs typeface="+mn-cs"/>
        <a:sym typeface="Palatino" charset="0"/>
      </a:defRPr>
    </a:lvl7pPr>
    <a:lvl8pPr marL="3200400" algn="l" defTabSz="914400" rtl="0" eaLnBrk="1" latinLnBrk="0" hangingPunct="1">
      <a:defRPr sz="3600" kern="1200">
        <a:solidFill>
          <a:srgbClr val="6D6D6D"/>
        </a:solidFill>
        <a:latin typeface="Palatino" charset="0"/>
        <a:ea typeface="ヒラギノ明朝 ProN W3" charset="-128"/>
        <a:cs typeface="+mn-cs"/>
        <a:sym typeface="Palatino" charset="0"/>
      </a:defRPr>
    </a:lvl8pPr>
    <a:lvl9pPr marL="3657600" algn="l" defTabSz="914400" rtl="0" eaLnBrk="1" latinLnBrk="0" hangingPunct="1">
      <a:defRPr sz="3600" kern="1200">
        <a:solidFill>
          <a:srgbClr val="6D6D6D"/>
        </a:solidFill>
        <a:latin typeface="Palatino" charset="0"/>
        <a:ea typeface="ヒラギノ明朝 ProN W3" charset="-128"/>
        <a:cs typeface="+mn-cs"/>
        <a:sym typeface="Palatino"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2" d="100"/>
          <a:sy n="32" d="100"/>
        </p:scale>
        <p:origin x="-396" y="-68"/>
      </p:cViewPr>
      <p:guideLst>
        <p:guide orient="horz" pos="3072"/>
        <p:guide pos="4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Master" Target="slideMasters/slideMaster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5000" y="8788400"/>
            <a:ext cx="4521200" cy="419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8788400"/>
            <a:ext cx="4521200" cy="419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01100" y="8382000"/>
            <a:ext cx="2298700" cy="825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8382000"/>
            <a:ext cx="6743700" cy="82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421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3535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4864100"/>
            <a:ext cx="2559050" cy="332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4864100"/>
            <a:ext cx="2559050" cy="332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45075" y="1638300"/>
            <a:ext cx="1317625" cy="6553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1638300"/>
            <a:ext cx="3800475" cy="655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1092200" y="1384300"/>
            <a:ext cx="53340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1384300"/>
            <a:ext cx="53340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79787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7978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3.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89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333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78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222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797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136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94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51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1905000" y="8382000"/>
            <a:ext cx="9194800" cy="4699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title style</a:t>
            </a:r>
          </a:p>
        </p:txBody>
      </p:sp>
      <p:sp>
        <p:nvSpPr>
          <p:cNvPr id="3074" name="Rectangle 2"/>
          <p:cNvSpPr>
            <a:spLocks noGrp="1" noChangeArrowheads="1"/>
          </p:cNvSpPr>
          <p:nvPr>
            <p:ph type="body" idx="1"/>
          </p:nvPr>
        </p:nvSpPr>
        <p:spPr bwMode="auto">
          <a:xfrm>
            <a:off x="1905000" y="8788400"/>
            <a:ext cx="9194800" cy="4191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text styles</a:t>
            </a:r>
          </a:p>
          <a:p>
            <a:pPr lvl="1"/>
            <a:r>
              <a:rPr lang="en-US">
                <a:sym typeface="Palatino" charset="0"/>
              </a:rPr>
              <a:t>Second level</a:t>
            </a:r>
          </a:p>
          <a:p>
            <a:pPr lvl="2"/>
            <a:r>
              <a:rPr lang="en-US">
                <a:sym typeface="Palatino" charset="0"/>
              </a:rPr>
              <a:t>Third level</a:t>
            </a:r>
          </a:p>
          <a:p>
            <a:pPr lvl="3"/>
            <a:r>
              <a:rPr lang="en-US">
                <a:sym typeface="Palatino" charset="0"/>
              </a:rPr>
              <a:t>Fourth level</a:t>
            </a:r>
          </a:p>
          <a:p>
            <a:pPr lvl="4"/>
            <a:r>
              <a:rPr lang="en-US">
                <a:sym typeface="Palatino" charset="0"/>
              </a:rPr>
              <a:t>Fifth level</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xStyles>
    <p:titleStyle>
      <a:lvl1pPr algn="l" rtl="0" eaLnBrk="0" fontAlgn="base" hangingPunct="0">
        <a:spcBef>
          <a:spcPct val="0"/>
        </a:spcBef>
        <a:spcAft>
          <a:spcPct val="0"/>
        </a:spcAft>
        <a:defRPr sz="2200" b="1">
          <a:solidFill>
            <a:srgbClr val="FFFFFF"/>
          </a:solidFill>
          <a:latin typeface="+mj-lt"/>
          <a:ea typeface="+mj-ea"/>
          <a:cs typeface="+mj-cs"/>
          <a:sym typeface="Palatino" charset="0"/>
        </a:defRPr>
      </a:lvl1pPr>
      <a:lvl2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2pPr>
      <a:lvl3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3pPr>
      <a:lvl4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4pPr>
      <a:lvl5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5pPr>
      <a:lvl6pPr marL="4572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6pPr>
      <a:lvl7pPr marL="9144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7pPr>
      <a:lvl8pPr marL="13716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8pPr>
      <a:lvl9pPr marL="18288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l" rtl="0" eaLnBrk="0" fontAlgn="base" hangingPunct="0">
        <a:spcBef>
          <a:spcPct val="0"/>
        </a:spcBef>
        <a:spcAft>
          <a:spcPct val="0"/>
        </a:spcAft>
        <a:defRPr sz="1700" b="1" i="1">
          <a:solidFill>
            <a:srgbClr val="FFFFFF"/>
          </a:solidFill>
          <a:latin typeface="+mn-lt"/>
          <a:ea typeface="+mn-ea"/>
          <a:cs typeface="+mn-cs"/>
          <a:sym typeface="Palatino" charset="0"/>
        </a:defRPr>
      </a:lvl1pPr>
      <a:lvl2pPr marL="742950" indent="-285750" algn="l" rtl="0" eaLnBrk="0" fontAlgn="base" hangingPunct="0">
        <a:spcBef>
          <a:spcPct val="0"/>
        </a:spcBef>
        <a:spcAft>
          <a:spcPct val="0"/>
        </a:spcAft>
        <a:defRPr sz="1700" b="1" i="1">
          <a:solidFill>
            <a:srgbClr val="FFFFFF"/>
          </a:solidFill>
          <a:latin typeface="+mn-lt"/>
          <a:ea typeface="+mn-ea"/>
          <a:cs typeface="+mn-cs"/>
          <a:sym typeface="Palatino" charset="0"/>
        </a:defRPr>
      </a:lvl2pPr>
      <a:lvl3pPr marL="11430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3pPr>
      <a:lvl4pPr marL="16002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4pPr>
      <a:lvl5pPr marL="20574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5pPr>
      <a:lvl6pPr marL="457200" algn="l" rtl="0" fontAlgn="base">
        <a:spcBef>
          <a:spcPct val="0"/>
        </a:spcBef>
        <a:spcAft>
          <a:spcPct val="0"/>
        </a:spcAft>
        <a:defRPr sz="1700" b="1" i="1">
          <a:solidFill>
            <a:srgbClr val="FFFFFF"/>
          </a:solidFill>
          <a:latin typeface="+mn-lt"/>
          <a:ea typeface="+mn-ea"/>
          <a:cs typeface="+mn-cs"/>
          <a:sym typeface="Palatino" charset="0"/>
        </a:defRPr>
      </a:lvl6pPr>
      <a:lvl7pPr marL="914400" algn="l" rtl="0" fontAlgn="base">
        <a:spcBef>
          <a:spcPct val="0"/>
        </a:spcBef>
        <a:spcAft>
          <a:spcPct val="0"/>
        </a:spcAft>
        <a:defRPr sz="1700" b="1" i="1">
          <a:solidFill>
            <a:srgbClr val="FFFFFF"/>
          </a:solidFill>
          <a:latin typeface="+mn-lt"/>
          <a:ea typeface="+mn-ea"/>
          <a:cs typeface="+mn-cs"/>
          <a:sym typeface="Palatino" charset="0"/>
        </a:defRPr>
      </a:lvl7pPr>
      <a:lvl8pPr marL="1371600" algn="l" rtl="0" fontAlgn="base">
        <a:spcBef>
          <a:spcPct val="0"/>
        </a:spcBef>
        <a:spcAft>
          <a:spcPct val="0"/>
        </a:spcAft>
        <a:defRPr sz="1700" b="1" i="1">
          <a:solidFill>
            <a:srgbClr val="FFFFFF"/>
          </a:solidFill>
          <a:latin typeface="+mn-lt"/>
          <a:ea typeface="+mn-ea"/>
          <a:cs typeface="+mn-cs"/>
          <a:sym typeface="Palatino" charset="0"/>
        </a:defRPr>
      </a:lvl8pPr>
      <a:lvl9pPr marL="1828800" algn="l" rtl="0" fontAlgn="base">
        <a:spcBef>
          <a:spcPct val="0"/>
        </a:spcBef>
        <a:spcAft>
          <a:spcPct val="0"/>
        </a:spcAft>
        <a:defRPr sz="1700" b="1" i="1">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txStyles>
    <p:titleStyle>
      <a:lvl1pPr algn="l" rtl="0" eaLnBrk="0" fontAlgn="base" hangingPunct="0">
        <a:spcBef>
          <a:spcPct val="0"/>
        </a:spcBef>
        <a:spcAft>
          <a:spcPct val="0"/>
        </a:spcAft>
        <a:defRPr sz="2200" b="1">
          <a:solidFill>
            <a:srgbClr val="FFFFFF"/>
          </a:solidFill>
          <a:latin typeface="+mj-lt"/>
          <a:ea typeface="+mj-ea"/>
          <a:cs typeface="+mj-cs"/>
          <a:sym typeface="Palatino" charset="0"/>
        </a:defRPr>
      </a:lvl1pPr>
      <a:lvl2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2pPr>
      <a:lvl3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3pPr>
      <a:lvl4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4pPr>
      <a:lvl5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5pPr>
      <a:lvl6pPr marL="4572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6pPr>
      <a:lvl7pPr marL="9144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7pPr>
      <a:lvl8pPr marL="13716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8pPr>
      <a:lvl9pPr marL="18288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l" rtl="0" eaLnBrk="0" fontAlgn="base" hangingPunct="0">
        <a:spcBef>
          <a:spcPct val="0"/>
        </a:spcBef>
        <a:spcAft>
          <a:spcPct val="0"/>
        </a:spcAft>
        <a:defRPr sz="1700" b="1" i="1">
          <a:solidFill>
            <a:srgbClr val="FFFFFF"/>
          </a:solidFill>
          <a:latin typeface="+mn-lt"/>
          <a:ea typeface="+mn-ea"/>
          <a:cs typeface="+mn-cs"/>
          <a:sym typeface="Palatino" charset="0"/>
        </a:defRPr>
      </a:lvl1pPr>
      <a:lvl2pPr marL="742950" indent="-285750" algn="l" rtl="0" eaLnBrk="0" fontAlgn="base" hangingPunct="0">
        <a:spcBef>
          <a:spcPct val="0"/>
        </a:spcBef>
        <a:spcAft>
          <a:spcPct val="0"/>
        </a:spcAft>
        <a:defRPr sz="1700" b="1" i="1">
          <a:solidFill>
            <a:srgbClr val="FFFFFF"/>
          </a:solidFill>
          <a:latin typeface="+mn-lt"/>
          <a:ea typeface="+mn-ea"/>
          <a:cs typeface="+mn-cs"/>
          <a:sym typeface="Palatino" charset="0"/>
        </a:defRPr>
      </a:lvl2pPr>
      <a:lvl3pPr marL="11430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3pPr>
      <a:lvl4pPr marL="16002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4pPr>
      <a:lvl5pPr marL="20574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5pPr>
      <a:lvl6pPr marL="457200" algn="l" rtl="0" fontAlgn="base">
        <a:spcBef>
          <a:spcPct val="0"/>
        </a:spcBef>
        <a:spcAft>
          <a:spcPct val="0"/>
        </a:spcAft>
        <a:defRPr sz="1700" b="1" i="1">
          <a:solidFill>
            <a:srgbClr val="FFFFFF"/>
          </a:solidFill>
          <a:latin typeface="+mn-lt"/>
          <a:ea typeface="+mn-ea"/>
          <a:cs typeface="+mn-cs"/>
          <a:sym typeface="Palatino" charset="0"/>
        </a:defRPr>
      </a:lvl6pPr>
      <a:lvl7pPr marL="914400" algn="l" rtl="0" fontAlgn="base">
        <a:spcBef>
          <a:spcPct val="0"/>
        </a:spcBef>
        <a:spcAft>
          <a:spcPct val="0"/>
        </a:spcAft>
        <a:defRPr sz="1700" b="1" i="1">
          <a:solidFill>
            <a:srgbClr val="FFFFFF"/>
          </a:solidFill>
          <a:latin typeface="+mn-lt"/>
          <a:ea typeface="+mn-ea"/>
          <a:cs typeface="+mn-cs"/>
          <a:sym typeface="Palatino" charset="0"/>
        </a:defRPr>
      </a:lvl7pPr>
      <a:lvl8pPr marL="1371600" algn="l" rtl="0" fontAlgn="base">
        <a:spcBef>
          <a:spcPct val="0"/>
        </a:spcBef>
        <a:spcAft>
          <a:spcPct val="0"/>
        </a:spcAft>
        <a:defRPr sz="1700" b="1" i="1">
          <a:solidFill>
            <a:srgbClr val="FFFFFF"/>
          </a:solidFill>
          <a:latin typeface="+mn-lt"/>
          <a:ea typeface="+mn-ea"/>
          <a:cs typeface="+mn-cs"/>
          <a:sym typeface="Palatino" charset="0"/>
        </a:defRPr>
      </a:lvl8pPr>
      <a:lvl9pPr marL="1828800" algn="l" rtl="0" fontAlgn="base">
        <a:spcBef>
          <a:spcPct val="0"/>
        </a:spcBef>
        <a:spcAft>
          <a:spcPct val="0"/>
        </a:spcAft>
        <a:defRPr sz="1700" b="1" i="1">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1"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3075"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3076" name="Rectangle 3"/>
          <p:cNvSpPr>
            <a:spLocks noChangeArrowheads="1"/>
          </p:cNvSpPr>
          <p:nvPr>
            <p:ph type="body" idx="1"/>
          </p:nvPr>
        </p:nvSpPr>
        <p:spPr bwMode="auto">
          <a:xfrm>
            <a:off x="1092200" y="2578100"/>
            <a:ext cx="10820400" cy="60960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5"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4099"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4100" name="Rectangle 3"/>
          <p:cNvSpPr>
            <a:spLocks noChangeArrowheads="1"/>
          </p:cNvSpPr>
          <p:nvPr>
            <p:ph type="body" idx="1"/>
          </p:nvPr>
        </p:nvSpPr>
        <p:spPr bwMode="auto">
          <a:xfrm>
            <a:off x="10922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69"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5123"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5124" name="Rectangle 3"/>
          <p:cNvSpPr>
            <a:spLocks noChangeArrowheads="1"/>
          </p:cNvSpPr>
          <p:nvPr>
            <p:ph type="body" idx="1"/>
          </p:nvPr>
        </p:nvSpPr>
        <p:spPr bwMode="auto">
          <a:xfrm>
            <a:off x="66421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Rectangle 1"/>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6147" name="Rectangle 2"/>
          <p:cNvSpPr>
            <a:spLocks noChangeArrowheads="1"/>
          </p:cNvSpPr>
          <p:nvPr>
            <p:ph type="body" idx="1"/>
          </p:nvPr>
        </p:nvSpPr>
        <p:spPr bwMode="auto">
          <a:xfrm>
            <a:off x="10922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bwMode="auto">
          <a:xfrm>
            <a:off x="1092200" y="1638300"/>
            <a:ext cx="5270500" cy="32385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b" anchorCtr="0" compatLnSpc="1">
            <a:prstTxWarp prst="textNoShape">
              <a:avLst/>
            </a:prstTxWarp>
          </a:bodyPr>
          <a:lstStyle/>
          <a:p>
            <a:pPr lvl="0"/>
            <a:r>
              <a:rPr lang="en-US">
                <a:sym typeface="Palatino" charset="0"/>
              </a:rPr>
              <a:t>Click to edit Master title style</a:t>
            </a:r>
          </a:p>
        </p:txBody>
      </p:sp>
      <p:sp>
        <p:nvSpPr>
          <p:cNvPr id="9218" name="Rectangle 2"/>
          <p:cNvSpPr>
            <a:spLocks noGrp="1" noChangeArrowheads="1"/>
          </p:cNvSpPr>
          <p:nvPr>
            <p:ph type="body" idx="1"/>
          </p:nvPr>
        </p:nvSpPr>
        <p:spPr bwMode="auto">
          <a:xfrm>
            <a:off x="1092200" y="4864100"/>
            <a:ext cx="5270500" cy="33274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t" anchorCtr="0" compatLnSpc="1">
            <a:prstTxWarp prst="textNoShape">
              <a:avLst/>
            </a:prstTxWarp>
          </a:bodyPr>
          <a:lstStyle/>
          <a:p>
            <a:pPr lvl="0"/>
            <a:r>
              <a:rPr lang="en-US">
                <a:sym typeface="Palatino" charset="0"/>
              </a:rPr>
              <a:t>Click to edit Master text styles</a:t>
            </a:r>
          </a:p>
          <a:p>
            <a:pPr lvl="1"/>
            <a:r>
              <a:rPr lang="en-US">
                <a:sym typeface="Palatino" charset="0"/>
              </a:rPr>
              <a:t>Second level</a:t>
            </a:r>
          </a:p>
          <a:p>
            <a:pPr lvl="2"/>
            <a:r>
              <a:rPr lang="en-US">
                <a:sym typeface="Palatino" charset="0"/>
              </a:rPr>
              <a:t>Third level</a:t>
            </a:r>
          </a:p>
          <a:p>
            <a:pPr lvl="3"/>
            <a:r>
              <a:rPr lang="en-US">
                <a:sym typeface="Palatino" charset="0"/>
              </a:rPr>
              <a:t>Fourth level</a:t>
            </a:r>
          </a:p>
          <a:p>
            <a:pPr lvl="4"/>
            <a:r>
              <a:rPr lang="en-US">
                <a:sym typeface="Palatino" charset="0"/>
              </a:rPr>
              <a:t>Fifth level</a:t>
            </a:r>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p:txStyles>
    <p:titleStyle>
      <a:lvl1pPr algn="ctr" rtl="0" eaLnBrk="0" fontAlgn="base" hangingPunct="0">
        <a:lnSpc>
          <a:spcPct val="90000"/>
        </a:lnSpc>
        <a:spcBef>
          <a:spcPct val="0"/>
        </a:spcBef>
        <a:spcAft>
          <a:spcPct val="0"/>
        </a:spcAft>
        <a:defRPr sz="5900" b="1">
          <a:solidFill>
            <a:srgbClr val="FFFFF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ctr" rtl="0" eaLnBrk="0" fontAlgn="base" hangingPunct="0">
        <a:spcBef>
          <a:spcPct val="0"/>
        </a:spcBef>
        <a:spcAft>
          <a:spcPct val="0"/>
        </a:spcAft>
        <a:defRPr sz="3400">
          <a:solidFill>
            <a:srgbClr val="FFFFFF"/>
          </a:solidFill>
          <a:latin typeface="+mn-lt"/>
          <a:ea typeface="+mn-ea"/>
          <a:cs typeface="+mn-cs"/>
          <a:sym typeface="Palatino" charset="0"/>
        </a:defRPr>
      </a:lvl1pPr>
      <a:lvl2pPr marL="742950" indent="-285750" algn="ctr" rtl="0" eaLnBrk="0" fontAlgn="base" hangingPunct="0">
        <a:spcBef>
          <a:spcPct val="0"/>
        </a:spcBef>
        <a:spcAft>
          <a:spcPct val="0"/>
        </a:spcAft>
        <a:defRPr sz="3400">
          <a:solidFill>
            <a:srgbClr val="FFFFFF"/>
          </a:solidFill>
          <a:latin typeface="+mn-lt"/>
          <a:ea typeface="+mn-ea"/>
          <a:cs typeface="+mn-cs"/>
          <a:sym typeface="Palatino" charset="0"/>
        </a:defRPr>
      </a:lvl2pPr>
      <a:lvl3pPr marL="1143000" indent="-228600" algn="ctr" rtl="0" eaLnBrk="0" fontAlgn="base" hangingPunct="0">
        <a:spcBef>
          <a:spcPct val="0"/>
        </a:spcBef>
        <a:spcAft>
          <a:spcPct val="0"/>
        </a:spcAft>
        <a:defRPr sz="3400">
          <a:solidFill>
            <a:srgbClr val="FFFFFF"/>
          </a:solidFill>
          <a:latin typeface="+mn-lt"/>
          <a:ea typeface="+mn-ea"/>
          <a:cs typeface="+mn-cs"/>
          <a:sym typeface="Palatino" charset="0"/>
        </a:defRPr>
      </a:lvl3pPr>
      <a:lvl4pPr marL="1600200" indent="-228600" algn="ctr" rtl="0" eaLnBrk="0" fontAlgn="base" hangingPunct="0">
        <a:spcBef>
          <a:spcPct val="0"/>
        </a:spcBef>
        <a:spcAft>
          <a:spcPct val="0"/>
        </a:spcAft>
        <a:defRPr sz="3400">
          <a:solidFill>
            <a:srgbClr val="FFFFFF"/>
          </a:solidFill>
          <a:latin typeface="+mn-lt"/>
          <a:ea typeface="+mn-ea"/>
          <a:cs typeface="+mn-cs"/>
          <a:sym typeface="Palatino" charset="0"/>
        </a:defRPr>
      </a:lvl4pPr>
      <a:lvl5pPr marL="2057400" indent="-228600" algn="ctr" rtl="0" eaLnBrk="0" fontAlgn="base" hangingPunct="0">
        <a:spcBef>
          <a:spcPct val="0"/>
        </a:spcBef>
        <a:spcAft>
          <a:spcPct val="0"/>
        </a:spcAft>
        <a:defRPr sz="3400">
          <a:solidFill>
            <a:srgbClr val="FFFFFF"/>
          </a:solidFill>
          <a:latin typeface="+mn-lt"/>
          <a:ea typeface="+mn-ea"/>
          <a:cs typeface="+mn-cs"/>
          <a:sym typeface="Palatino" charset="0"/>
        </a:defRPr>
      </a:lvl5pPr>
      <a:lvl6pPr marL="457200" algn="ctr" rtl="0" fontAlgn="base">
        <a:spcBef>
          <a:spcPct val="0"/>
        </a:spcBef>
        <a:spcAft>
          <a:spcPct val="0"/>
        </a:spcAft>
        <a:defRPr sz="3400">
          <a:solidFill>
            <a:srgbClr val="FFFFFF"/>
          </a:solidFill>
          <a:latin typeface="+mn-lt"/>
          <a:ea typeface="+mn-ea"/>
          <a:cs typeface="+mn-cs"/>
          <a:sym typeface="Palatino" charset="0"/>
        </a:defRPr>
      </a:lvl6pPr>
      <a:lvl7pPr marL="914400" algn="ctr" rtl="0" fontAlgn="base">
        <a:spcBef>
          <a:spcPct val="0"/>
        </a:spcBef>
        <a:spcAft>
          <a:spcPct val="0"/>
        </a:spcAft>
        <a:defRPr sz="3400">
          <a:solidFill>
            <a:srgbClr val="FFFFFF"/>
          </a:solidFill>
          <a:latin typeface="+mn-lt"/>
          <a:ea typeface="+mn-ea"/>
          <a:cs typeface="+mn-cs"/>
          <a:sym typeface="Palatino" charset="0"/>
        </a:defRPr>
      </a:lvl7pPr>
      <a:lvl8pPr marL="1371600" algn="ctr" rtl="0" fontAlgn="base">
        <a:spcBef>
          <a:spcPct val="0"/>
        </a:spcBef>
        <a:spcAft>
          <a:spcPct val="0"/>
        </a:spcAft>
        <a:defRPr sz="3400">
          <a:solidFill>
            <a:srgbClr val="FFFFFF"/>
          </a:solidFill>
          <a:latin typeface="+mn-lt"/>
          <a:ea typeface="+mn-ea"/>
          <a:cs typeface="+mn-cs"/>
          <a:sym typeface="Palatino" charset="0"/>
        </a:defRPr>
      </a:lvl8pPr>
      <a:lvl9pPr marL="1828800" algn="ctr" rtl="0" fontAlgn="base">
        <a:spcBef>
          <a:spcPct val="0"/>
        </a:spcBef>
        <a:spcAft>
          <a:spcPct val="0"/>
        </a:spcAft>
        <a:defRPr sz="3400">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1" name="AutoShape 1"/>
          <p:cNvSpPr>
            <a:spLocks/>
          </p:cNvSpPr>
          <p:nvPr/>
        </p:nvSpPr>
        <p:spPr bwMode="auto">
          <a:xfrm>
            <a:off x="787400" y="762000"/>
            <a:ext cx="11430000" cy="8204200"/>
          </a:xfrm>
          <a:prstGeom prst="roundRect">
            <a:avLst>
              <a:gd name="adj" fmla="val 926"/>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8195" name="Rectangle 2"/>
          <p:cNvSpPr>
            <a:spLocks noChangeArrowheads="1"/>
          </p:cNvSpPr>
          <p:nvPr>
            <p:ph type="body" idx="1"/>
          </p:nvPr>
        </p:nvSpPr>
        <p:spPr bwMode="auto">
          <a:xfrm>
            <a:off x="1092200" y="1384300"/>
            <a:ext cx="10820400" cy="6985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5"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9219"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9220" name="Rectangle 3"/>
          <p:cNvSpPr>
            <a:spLocks noChangeArrowheads="1"/>
          </p:cNvSpPr>
          <p:nvPr>
            <p:ph type="body" idx="1"/>
          </p:nvPr>
        </p:nvSpPr>
        <p:spPr bwMode="auto">
          <a:xfrm>
            <a:off x="1092200" y="2578100"/>
            <a:ext cx="108204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bwMode="auto">
          <a:xfrm>
            <a:off x="1092200" y="3467100"/>
            <a:ext cx="10820400" cy="28321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title style</a:t>
            </a:r>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ransition/>
  <p:txStyles>
    <p:titleStyle>
      <a:lvl1pPr algn="ctr" rtl="0" eaLnBrk="0" fontAlgn="base" hangingPunct="0">
        <a:lnSpc>
          <a:spcPct val="90000"/>
        </a:lnSpc>
        <a:spcBef>
          <a:spcPct val="0"/>
        </a:spcBef>
        <a:spcAft>
          <a:spcPct val="0"/>
        </a:spcAft>
        <a:defRPr sz="5900" b="1">
          <a:solidFill>
            <a:srgbClr val="FFFFF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ctr" rtl="0" eaLnBrk="0" fontAlgn="base" hangingPunct="0">
        <a:spcBef>
          <a:spcPts val="600"/>
        </a:spcBef>
        <a:spcAft>
          <a:spcPct val="0"/>
        </a:spcAft>
        <a:defRPr sz="3400">
          <a:solidFill>
            <a:srgbClr val="FFFFFF"/>
          </a:solidFill>
          <a:latin typeface="+mn-lt"/>
          <a:ea typeface="+mn-ea"/>
          <a:cs typeface="+mn-cs"/>
          <a:sym typeface="Palatino" charset="0"/>
        </a:defRPr>
      </a:lvl1pPr>
      <a:lvl2pPr marL="742950" indent="-285750" algn="ctr" rtl="0" eaLnBrk="0" fontAlgn="base" hangingPunct="0">
        <a:spcBef>
          <a:spcPts val="600"/>
        </a:spcBef>
        <a:spcAft>
          <a:spcPct val="0"/>
        </a:spcAft>
        <a:defRPr sz="3400">
          <a:solidFill>
            <a:srgbClr val="FFFFFF"/>
          </a:solidFill>
          <a:latin typeface="+mn-lt"/>
          <a:ea typeface="+mn-ea"/>
          <a:cs typeface="+mn-cs"/>
          <a:sym typeface="Palatino" charset="0"/>
        </a:defRPr>
      </a:lvl2pPr>
      <a:lvl3pPr marL="1143000" indent="-228600" algn="ctr" rtl="0" eaLnBrk="0" fontAlgn="base" hangingPunct="0">
        <a:spcBef>
          <a:spcPts val="600"/>
        </a:spcBef>
        <a:spcAft>
          <a:spcPct val="0"/>
        </a:spcAft>
        <a:defRPr sz="3400">
          <a:solidFill>
            <a:srgbClr val="FFFFFF"/>
          </a:solidFill>
          <a:latin typeface="+mn-lt"/>
          <a:ea typeface="+mn-ea"/>
          <a:cs typeface="+mn-cs"/>
          <a:sym typeface="Palatino" charset="0"/>
        </a:defRPr>
      </a:lvl3pPr>
      <a:lvl4pPr marL="1600200" indent="-228600" algn="ctr" rtl="0" eaLnBrk="0" fontAlgn="base" hangingPunct="0">
        <a:spcBef>
          <a:spcPts val="600"/>
        </a:spcBef>
        <a:spcAft>
          <a:spcPct val="0"/>
        </a:spcAft>
        <a:defRPr sz="3400">
          <a:solidFill>
            <a:srgbClr val="FFFFFF"/>
          </a:solidFill>
          <a:latin typeface="+mn-lt"/>
          <a:ea typeface="+mn-ea"/>
          <a:cs typeface="+mn-cs"/>
          <a:sym typeface="Palatino" charset="0"/>
        </a:defRPr>
      </a:lvl4pPr>
      <a:lvl5pPr marL="2057400" indent="-228600" algn="ctr" rtl="0" eaLnBrk="0" fontAlgn="base" hangingPunct="0">
        <a:spcBef>
          <a:spcPts val="600"/>
        </a:spcBef>
        <a:spcAft>
          <a:spcPct val="0"/>
        </a:spcAft>
        <a:defRPr sz="3400">
          <a:solidFill>
            <a:srgbClr val="FFFFFF"/>
          </a:solidFill>
          <a:latin typeface="+mn-lt"/>
          <a:ea typeface="+mn-ea"/>
          <a:cs typeface="+mn-cs"/>
          <a:sym typeface="Palatino" charset="0"/>
        </a:defRPr>
      </a:lvl5pPr>
      <a:lvl6pPr marL="457200" algn="ctr" rtl="0" fontAlgn="base">
        <a:spcBef>
          <a:spcPts val="600"/>
        </a:spcBef>
        <a:spcAft>
          <a:spcPct val="0"/>
        </a:spcAft>
        <a:defRPr sz="3400">
          <a:solidFill>
            <a:srgbClr val="FFFFFF"/>
          </a:solidFill>
          <a:latin typeface="+mn-lt"/>
          <a:ea typeface="+mn-ea"/>
          <a:cs typeface="+mn-cs"/>
          <a:sym typeface="Palatino" charset="0"/>
        </a:defRPr>
      </a:lvl6pPr>
      <a:lvl7pPr marL="914400" algn="ctr" rtl="0" fontAlgn="base">
        <a:spcBef>
          <a:spcPts val="600"/>
        </a:spcBef>
        <a:spcAft>
          <a:spcPct val="0"/>
        </a:spcAft>
        <a:defRPr sz="3400">
          <a:solidFill>
            <a:srgbClr val="FFFFFF"/>
          </a:solidFill>
          <a:latin typeface="+mn-lt"/>
          <a:ea typeface="+mn-ea"/>
          <a:cs typeface="+mn-cs"/>
          <a:sym typeface="Palatino" charset="0"/>
        </a:defRPr>
      </a:lvl7pPr>
      <a:lvl8pPr marL="1371600" algn="ctr" rtl="0" fontAlgn="base">
        <a:spcBef>
          <a:spcPts val="600"/>
        </a:spcBef>
        <a:spcAft>
          <a:spcPct val="0"/>
        </a:spcAft>
        <a:defRPr sz="3400">
          <a:solidFill>
            <a:srgbClr val="FFFFFF"/>
          </a:solidFill>
          <a:latin typeface="+mn-lt"/>
          <a:ea typeface="+mn-ea"/>
          <a:cs typeface="+mn-cs"/>
          <a:sym typeface="Palatino" charset="0"/>
        </a:defRPr>
      </a:lvl8pPr>
      <a:lvl9pPr marL="1828800" algn="ctr" rtl="0" fontAlgn="base">
        <a:spcBef>
          <a:spcPts val="600"/>
        </a:spcBef>
        <a:spcAft>
          <a:spcPct val="0"/>
        </a:spcAft>
        <a:defRPr sz="3400">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89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333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78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222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797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136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94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51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863600" y="457200"/>
            <a:ext cx="11053763" cy="792163"/>
          </a:xfrm>
        </p:spPr>
        <p:txBody>
          <a:bodyPr/>
          <a:lstStyle/>
          <a:p>
            <a:pPr eaLnBrk="1" hangingPunct="1"/>
            <a:r>
              <a:rPr lang="en-US" sz="3400" smtClean="0"/>
              <a:t>Hail to the King (3)</a:t>
            </a:r>
          </a:p>
        </p:txBody>
      </p:sp>
      <p:sp>
        <p:nvSpPr>
          <p:cNvPr id="11267" name="Subtitle 2"/>
          <p:cNvSpPr>
            <a:spLocks noGrp="1"/>
          </p:cNvSpPr>
          <p:nvPr>
            <p:ph type="subTitle" idx="1"/>
          </p:nvPr>
        </p:nvSpPr>
        <p:spPr bwMode="auto">
          <a:xfrm>
            <a:off x="1625600" y="1447800"/>
            <a:ext cx="9732963" cy="7573963"/>
          </a:xfrm>
          <a:noFill/>
          <a:ln>
            <a:miter lim="800000"/>
            <a:headEnd/>
            <a:tailEnd/>
          </a:ln>
        </p:spPr>
        <p:txBody>
          <a:bodyPr wrap="square" lIns="130046" tIns="65023" rIns="130046" bIns="65023" numCol="1" anchor="t" anchorCtr="0" compatLnSpc="1">
            <a:prstTxWarp prst="textNoShape">
              <a:avLst/>
            </a:prstTxWarp>
          </a:bodyPr>
          <a:lstStyle/>
          <a:p>
            <a:pPr eaLnBrk="1" hangingPunct="1">
              <a:spcBef>
                <a:spcPct val="0"/>
              </a:spcBef>
            </a:pPr>
            <a:r>
              <a:rPr lang="en-US" sz="2700" smtClean="0">
                <a:solidFill>
                  <a:srgbClr val="595959"/>
                </a:solidFill>
                <a:latin typeface="Calibri" charset="0"/>
              </a:rPr>
              <a:t>You came to us a man, in very nature God  Pierced for our iniquities as You hung upon the cross  But God exalted You to the highest place  And gave to You the right to bear, The Name above all names  </a:t>
            </a:r>
          </a:p>
          <a:p>
            <a:pPr eaLnBrk="1" hangingPunct="1">
              <a:spcBef>
                <a:spcPct val="0"/>
              </a:spcBef>
            </a:pPr>
            <a:r>
              <a:rPr lang="en-US" sz="2700" smtClean="0">
                <a:solidFill>
                  <a:srgbClr val="595959"/>
                </a:solidFill>
                <a:latin typeface="Calibri" charset="0"/>
              </a:rPr>
              <a:t>Chorus:  That at the Name of Jesus we should bow  And every tongue confess that You are Lord  And when You come in glory for the world to see, we will sing ... </a:t>
            </a:r>
          </a:p>
          <a:p>
            <a:pPr eaLnBrk="1" hangingPunct="1">
              <a:spcBef>
                <a:spcPct val="0"/>
              </a:spcBef>
            </a:pPr>
            <a:r>
              <a:rPr lang="en-US" sz="2700" smtClean="0">
                <a:solidFill>
                  <a:srgbClr val="595959"/>
                </a:solidFill>
                <a:latin typeface="Calibri" charset="0"/>
              </a:rPr>
              <a:t>Hail to the King, in all His splendor and majesty </a:t>
            </a:r>
          </a:p>
          <a:p>
            <a:pPr eaLnBrk="1" hangingPunct="1">
              <a:spcBef>
                <a:spcPct val="0"/>
              </a:spcBef>
            </a:pPr>
            <a:r>
              <a:rPr lang="en-US" sz="2700" smtClean="0">
                <a:solidFill>
                  <a:srgbClr val="595959"/>
                </a:solidFill>
                <a:latin typeface="Calibri" charset="0"/>
              </a:rPr>
              <a:t>Hail to the King of kings, Lord Jesus, our God </a:t>
            </a:r>
          </a:p>
          <a:p>
            <a:pPr eaLnBrk="1" hangingPunct="1">
              <a:spcBef>
                <a:spcPct val="0"/>
              </a:spcBef>
            </a:pPr>
            <a:endParaRPr lang="en-US" sz="2700" smtClean="0">
              <a:solidFill>
                <a:srgbClr val="595959"/>
              </a:solidFill>
              <a:latin typeface="Calibri" charset="0"/>
            </a:endParaRPr>
          </a:p>
          <a:p>
            <a:pPr eaLnBrk="1" hangingPunct="1">
              <a:spcBef>
                <a:spcPct val="0"/>
              </a:spcBef>
            </a:pPr>
            <a:r>
              <a:rPr lang="en-US" sz="2700" smtClean="0">
                <a:solidFill>
                  <a:srgbClr val="595959"/>
                </a:solidFill>
                <a:latin typeface="Calibri" charset="0"/>
              </a:rPr>
              <a:t>We eagerly await the coming of the day </a:t>
            </a:r>
          </a:p>
          <a:p>
            <a:pPr eaLnBrk="1" hangingPunct="1">
              <a:spcBef>
                <a:spcPct val="0"/>
              </a:spcBef>
            </a:pPr>
            <a:r>
              <a:rPr lang="en-US" sz="2700" smtClean="0">
                <a:solidFill>
                  <a:srgbClr val="595959"/>
                </a:solidFill>
                <a:latin typeface="Calibri" charset="0"/>
              </a:rPr>
              <a:t>When the glory of the risen King will shine upon the earth </a:t>
            </a:r>
          </a:p>
          <a:p>
            <a:pPr eaLnBrk="1" hangingPunct="1">
              <a:spcBef>
                <a:spcPct val="0"/>
              </a:spcBef>
            </a:pPr>
            <a:r>
              <a:rPr lang="en-US" sz="2700" smtClean="0">
                <a:solidFill>
                  <a:srgbClr val="595959"/>
                </a:solidFill>
                <a:latin typeface="Calibri" charset="0"/>
              </a:rPr>
              <a:t>Then rival thrones will fall before the Lord of all </a:t>
            </a:r>
          </a:p>
          <a:p>
            <a:pPr eaLnBrk="1" hangingPunct="1">
              <a:spcBef>
                <a:spcPct val="0"/>
              </a:spcBef>
            </a:pPr>
            <a:r>
              <a:rPr lang="en-US" sz="2700" smtClean="0">
                <a:solidFill>
                  <a:srgbClr val="595959"/>
                </a:solidFill>
                <a:latin typeface="Calibri" charset="0"/>
              </a:rPr>
              <a:t>And hail supreme authority in the true and living God </a:t>
            </a:r>
          </a:p>
          <a:p>
            <a:pPr eaLnBrk="1" hangingPunct="1">
              <a:spcBef>
                <a:spcPct val="0"/>
              </a:spcBef>
            </a:pPr>
            <a:endParaRPr lang="en-US" sz="2700" smtClean="0">
              <a:solidFill>
                <a:srgbClr val="595959"/>
              </a:solidFill>
              <a:latin typeface="Calibri" charset="0"/>
            </a:endParaRPr>
          </a:p>
          <a:p>
            <a:pPr eaLnBrk="1" hangingPunct="1">
              <a:spcBef>
                <a:spcPct val="0"/>
              </a:spcBef>
            </a:pPr>
            <a:r>
              <a:rPr lang="en-US" sz="2700" smtClean="0">
                <a:solidFill>
                  <a:srgbClr val="595959"/>
                </a:solidFill>
                <a:latin typeface="Calibri" charset="0"/>
              </a:rPr>
              <a:t>Chorus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_rels/theme7.xml.rels><?xml version="1.0" encoding="UTF-8" standalone="yes"?>
<Relationships xmlns="http://schemas.openxmlformats.org/package/2006/relationships"><Relationship Id="rId1" Type="http://schemas.openxmlformats.org/officeDocument/2006/relationships/image" Target="../media/image1.png"/></Relationships>
</file>

<file path=ppt/theme/_rels/theme8.xml.rels><?xml version="1.0" encoding="UTF-8" standalone="yes"?>
<Relationships xmlns="http://schemas.openxmlformats.org/package/2006/relationships"><Relationship Id="rId1" Type="http://schemas.openxmlformats.org/officeDocument/2006/relationships/image" Target="../media/image1.png"/></Relationships>
</file>

<file path=ppt/theme/_rels/theme9.xml.rels><?xml version="1.0" encoding="UTF-8" standalone="yes"?>
<Relationships xmlns="http://schemas.openxmlformats.org/package/2006/relationships"><Relationship Id="rId1" Type="http://schemas.openxmlformats.org/officeDocument/2006/relationships/image" Target="../media/image1.png"/></Relationships>
</file>

<file path=ppt/theme/_rels/theme10.xml.rels><?xml version="1.0" encoding="UTF-8" standalone="yes"?>
<Relationships xmlns="http://schemas.openxmlformats.org/package/2006/relationships"><Relationship Id="rId1" Type="http://schemas.openxmlformats.org/officeDocument/2006/relationships/image" Target="../media/image1.png"/></Relationships>
</file>

<file path=ppt/theme/_rels/theme11.xml.rels><?xml version="1.0" encoding="UTF-8" standalone="yes"?>
<Relationships xmlns="http://schemas.openxmlformats.org/package/2006/relationships"><Relationship Id="rId1" Type="http://schemas.openxmlformats.org/officeDocument/2006/relationships/image" Target="../media/image1.png"/></Relationships>
</file>

<file path=ppt/theme/_rels/theme1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itle - Top">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 Top">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Horizontal">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Horizontal">
      <a:majorFont>
        <a:latin typeface="Palatino"/>
        <a:ea typeface="ヒラギノ明朝 ProN W6"/>
        <a:cs typeface="ヒラギノ明朝 ProN W6"/>
      </a:majorFont>
      <a:minorFont>
        <a:latin typeface="Palatino"/>
        <a:ea typeface="ヒラギノ明朝 ProN W6"/>
        <a:cs typeface="ヒラギノ明朝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hoto - Big">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Big">
      <a:majorFont>
        <a:latin typeface="Palatino"/>
        <a:ea typeface="ヒラギノ明朝 ProN W6"/>
        <a:cs typeface="ヒラギノ明朝 ProN W6"/>
      </a:majorFont>
      <a:minorFont>
        <a:latin typeface="Palatino"/>
        <a:ea typeface="ヒラギノ明朝 ProN W6"/>
        <a:cs typeface="ヒラギノ明朝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Bi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amp; Bullets - 2 Column">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2 Column">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amp; Bullets - Left">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Left">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amp; Bullets - Right">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Right">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Bullets &amp; Photo">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Bullets &amp; Photo">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 Vertical">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Vertical">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Bullets">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Bullets">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 Center">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 Center">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Blank">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Blank">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3441</TotalTime>
  <Pages>0</Pages>
  <Words>18</Words>
  <Characters>0</Characters>
  <Application>Microsoft Office PowerPoint</Application>
  <PresentationFormat>Custom</PresentationFormat>
  <Lines>0</Lines>
  <Paragraphs>12</Paragraphs>
  <Slides>1</Slides>
  <Notes>0</Notes>
  <HiddenSlides>0</HiddenSlides>
  <MMClips>0</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1</vt:i4>
      </vt:variant>
    </vt:vector>
  </HeadingPairs>
  <TitlesOfParts>
    <vt:vector size="18" baseType="lpstr">
      <vt:lpstr>Palatino</vt:lpstr>
      <vt:lpstr>ヒラギノ明朝 ProN W3</vt:lpstr>
      <vt:lpstr>Arial</vt:lpstr>
      <vt:lpstr>ヒラギノ明朝 ProN W6</vt:lpstr>
      <vt:lpstr>Calibri</vt:lpstr>
      <vt:lpstr>Title - Top</vt:lpstr>
      <vt:lpstr>Photo - Horizontal</vt:lpstr>
      <vt:lpstr>Photo - Big</vt:lpstr>
      <vt:lpstr>Title &amp; Bullets - 2 Column</vt:lpstr>
      <vt:lpstr>Title &amp; Bullets - Left</vt:lpstr>
      <vt:lpstr>Title &amp; Bullets - Right</vt:lpstr>
      <vt:lpstr>Title, Bullets &amp; Photo</vt:lpstr>
      <vt:lpstr>Photo - Vertical</vt:lpstr>
      <vt:lpstr>Bullets</vt:lpstr>
      <vt:lpstr>Title &amp; Bullets</vt:lpstr>
      <vt:lpstr>Title - Center</vt:lpstr>
      <vt:lpstr>Blank</vt:lpstr>
      <vt:lpstr>Hail to the King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Songs</dc:title>
  <dc:creator>LingLing YaoYang</dc:creator>
  <cp:lastModifiedBy>LingLing YaoYang</cp:lastModifiedBy>
  <cp:revision>101</cp:revision>
  <dcterms:created xsi:type="dcterms:W3CDTF">2011-04-17T16:56:01Z</dcterms:created>
  <dcterms:modified xsi:type="dcterms:W3CDTF">2017-03-01T02:18:54Z</dcterms:modified>
</cp:coreProperties>
</file>