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75" r:id="rId3"/>
    <p:sldId id="276" r:id="rId4"/>
    <p:sldId id="280" r:id="rId5"/>
    <p:sldId id="281" r:id="rId6"/>
    <p:sldId id="282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50" d="100"/>
          <a:sy n="50" d="100"/>
        </p:scale>
        <p:origin x="-80" y="-3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199" y="1295400"/>
            <a:ext cx="8228013" cy="1927225"/>
          </a:xfrm>
        </p:spPr>
        <p:txBody>
          <a:bodyPr tIns="0" bIns="0" anchor="b" anchorCtr="0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199" y="3307976"/>
            <a:ext cx="8228013" cy="1066800"/>
          </a:xfrm>
        </p:spPr>
        <p:txBody>
          <a:bodyPr tIns="0" bIns="0"/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292818" y="5804647"/>
            <a:ext cx="367088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sz="4400">
                <a:solidFill>
                  <a:schemeClr val="accent1"/>
                </a:solidFill>
                <a:latin typeface="Wingdings" pitchFamily="2" charset="2"/>
              </a:rPr>
              <a:t>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36694"/>
            <a:ext cx="6400800" cy="1362075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399" y="3609695"/>
            <a:ext cx="5181601" cy="1500187"/>
          </a:xfrm>
        </p:spPr>
        <p:txBody>
          <a:bodyPr anchor="t" anchorCtr="0"/>
          <a:lstStyle>
            <a:lvl1pPr marL="0" indent="0" algn="r">
              <a:spcBef>
                <a:spcPts val="300"/>
              </a:spcBef>
              <a:buNone/>
              <a:defRPr sz="180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8999" y="6356350"/>
            <a:ext cx="144621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292818" y="5804647"/>
            <a:ext cx="367088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sz="4400">
                <a:solidFill>
                  <a:schemeClr val="accent1"/>
                </a:solidFill>
                <a:latin typeface="Wingdings" pitchFamily="2" charset="2"/>
              </a:rPr>
              <a:t>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0664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4753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tabLst/>
              <a:defRPr sz="1600"/>
            </a:lvl6pPr>
            <a:lvl7pPr marL="2173288" indent="-227013">
              <a:tabLst/>
              <a:defRPr sz="1600"/>
            </a:lvl7pPr>
            <a:lvl8pPr marL="2398713" indent="-227013">
              <a:tabLst/>
              <a:defRPr sz="1600"/>
            </a:lvl8pPr>
            <a:lvl9pPr marL="2625725" indent="-227013">
              <a:tabLst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2232211"/>
            <a:ext cx="3767328" cy="7620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0664" y="3160059"/>
            <a:ext cx="3767328" cy="28914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1578" y="2232211"/>
            <a:ext cx="3767328" cy="7620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1578" y="3160059"/>
            <a:ext cx="3767328" cy="28914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2784475"/>
            <a:ext cx="7656512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762000" y="4497070"/>
            <a:ext cx="7656512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6008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36008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740664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6008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36008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73288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2572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739775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739775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73288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2572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381001"/>
            <a:ext cx="3509683" cy="2209800"/>
          </a:xfrm>
        </p:spPr>
        <p:txBody>
          <a:bodyPr anchor="b"/>
          <a:lstStyle>
            <a:lvl1pPr algn="l">
              <a:defRPr sz="44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0" y="273050"/>
            <a:ext cx="3657600" cy="585311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649071"/>
            <a:ext cx="3509683" cy="3388192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1425" y="381001"/>
            <a:ext cx="3635375" cy="2209800"/>
          </a:xfrm>
        </p:spPr>
        <p:txBody>
          <a:bodyPr anchor="b"/>
          <a:lstStyle>
            <a:lvl1pPr algn="l">
              <a:defRPr sz="44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51425" y="2649070"/>
            <a:ext cx="3635375" cy="3505667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28600" y="1143000"/>
            <a:ext cx="4267200" cy="4267200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1425" y="381001"/>
            <a:ext cx="3635375" cy="2209800"/>
          </a:xfrm>
        </p:spPr>
        <p:txBody>
          <a:bodyPr anchor="b"/>
          <a:lstStyle>
            <a:lvl1pPr algn="l">
              <a:defRPr sz="44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51425" y="2649070"/>
            <a:ext cx="3635375" cy="3505667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90600" y="2590800"/>
            <a:ext cx="3505200" cy="3505200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2479675" y="1260475"/>
            <a:ext cx="1254125" cy="1254125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269875" y="762000"/>
            <a:ext cx="2092325" cy="2092325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568388"/>
            <a:ext cx="8228013" cy="3468875"/>
          </a:xfrm>
        </p:spPr>
        <p:txBody>
          <a:bodyPr vert="eaVert"/>
          <a:lstStyle>
            <a:lvl5pPr>
              <a:defRPr/>
            </a:lvl5pPr>
            <a:lvl6pPr marL="1719072">
              <a:defRPr/>
            </a:lvl6pPr>
            <a:lvl7pPr marL="1719072">
              <a:defRPr/>
            </a:lvl7pPr>
            <a:lvl8pPr marL="1719072">
              <a:defRPr/>
            </a:lvl8pPr>
            <a:lvl9pPr marL="1719072"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274638"/>
            <a:ext cx="1524000" cy="5851525"/>
          </a:xfrm>
        </p:spPr>
        <p:txBody>
          <a:bodyPr vert="eaVert" anchor="t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16859"/>
            <a:ext cx="6019800" cy="5615642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4514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9775" y="2770094"/>
            <a:ext cx="7662864" cy="32671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79BC7E7-EA8E-4DA7-915E-CC098D9BADCB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89613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35635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SzPct val="90000"/>
        <a:buFont typeface="Wingdings" pitchFamily="2" charset="2"/>
        <a:buChar char="S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S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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Great is Thy Faithfulness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84921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Great is Thy faithfulness, O God my Father</a:t>
            </a: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There is no shadow of turning with Thee</a:t>
            </a:r>
          </a:p>
          <a:p>
            <a:pPr marL="0" indent="0" algn="ctr">
              <a:buNone/>
            </a:pPr>
            <a:r>
              <a:rPr lang="en-US" dirty="0" smtClean="0"/>
              <a:t>Thou </a:t>
            </a:r>
            <a:r>
              <a:rPr lang="en-US" dirty="0" err="1" smtClean="0"/>
              <a:t>changest</a:t>
            </a:r>
            <a:r>
              <a:rPr lang="en-US" dirty="0" smtClean="0"/>
              <a:t> not, Thy compassions, they fail not;</a:t>
            </a:r>
          </a:p>
          <a:p>
            <a:pPr marL="0" indent="0" algn="ctr">
              <a:buNone/>
            </a:pPr>
            <a:r>
              <a:rPr lang="en-US" dirty="0" smtClean="0"/>
              <a:t>As Thou has been, Thou forever will be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256277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Great is Thy faithfulness</a:t>
            </a:r>
          </a:p>
          <a:p>
            <a:pPr marL="0" indent="0" algn="ctr">
              <a:buNone/>
            </a:pPr>
            <a:r>
              <a:rPr lang="en-US" dirty="0" smtClean="0"/>
              <a:t>Great is thy faithfulness</a:t>
            </a:r>
          </a:p>
          <a:p>
            <a:pPr marL="0" indent="0" algn="ctr">
              <a:buNone/>
            </a:pPr>
            <a:r>
              <a:rPr lang="en-US" dirty="0" smtClean="0"/>
              <a:t>Morning by morning new mercies I see</a:t>
            </a:r>
          </a:p>
          <a:p>
            <a:pPr marL="0" indent="0" algn="ctr">
              <a:buNone/>
            </a:pPr>
            <a:r>
              <a:rPr lang="en-US" dirty="0" smtClean="0"/>
              <a:t>All I need Thy hand hath provided</a:t>
            </a:r>
          </a:p>
          <a:p>
            <a:pPr marL="0" indent="0" algn="ctr">
              <a:buNone/>
            </a:pPr>
            <a:r>
              <a:rPr lang="en-US" dirty="0" smtClean="0"/>
              <a:t>Great is Thy faithfulness, Lord, unto me</a:t>
            </a:r>
          </a:p>
        </p:txBody>
      </p:sp>
    </p:spTree>
    <p:extLst>
      <p:ext uri="{BB962C8B-B14F-4D97-AF65-F5344CB8AC3E}">
        <p14:creationId xmlns:p14="http://schemas.microsoft.com/office/powerpoint/2010/main" xmlns="" val="15353117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Summer and winter and springtime and harvest</a:t>
            </a:r>
          </a:p>
          <a:p>
            <a:pPr marL="0" indent="0" algn="ctr">
              <a:buNone/>
            </a:pPr>
            <a:r>
              <a:rPr lang="en-US" dirty="0" smtClean="0"/>
              <a:t>Sun, moon and stars in their courses above</a:t>
            </a:r>
          </a:p>
          <a:p>
            <a:pPr marL="0" indent="0" algn="ctr">
              <a:buNone/>
            </a:pPr>
            <a:r>
              <a:rPr lang="en-US" dirty="0" smtClean="0"/>
              <a:t>Join with all nature in manifold witness</a:t>
            </a:r>
          </a:p>
          <a:p>
            <a:pPr marL="0" indent="0" algn="ctr">
              <a:buNone/>
            </a:pPr>
            <a:r>
              <a:rPr lang="en-US" dirty="0" smtClean="0"/>
              <a:t>To Thy great faithfulness, mercy and love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63382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Great is Thy faithfulness</a:t>
            </a:r>
          </a:p>
          <a:p>
            <a:pPr marL="0" indent="0" algn="ctr">
              <a:buNone/>
            </a:pPr>
            <a:r>
              <a:rPr lang="en-US" dirty="0"/>
              <a:t>Great is thy faithfulness</a:t>
            </a:r>
          </a:p>
          <a:p>
            <a:pPr marL="0" indent="0" algn="ctr">
              <a:buNone/>
            </a:pPr>
            <a:r>
              <a:rPr lang="en-US" dirty="0"/>
              <a:t>Morning by morning new mercies I see</a:t>
            </a:r>
          </a:p>
          <a:p>
            <a:pPr marL="0" indent="0" algn="ctr">
              <a:buNone/>
            </a:pPr>
            <a:r>
              <a:rPr lang="en-US" dirty="0"/>
              <a:t>All I need Thy hand hath provided</a:t>
            </a:r>
          </a:p>
          <a:p>
            <a:pPr marL="0" indent="0" algn="ctr">
              <a:buNone/>
            </a:pPr>
            <a:r>
              <a:rPr lang="en-US" dirty="0"/>
              <a:t>Great is Thy faithfulness, Lord, unto me</a:t>
            </a:r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53559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Pardon for sin and a peace that </a:t>
            </a:r>
            <a:r>
              <a:rPr lang="en-US" dirty="0" err="1" smtClean="0"/>
              <a:t>endureth</a:t>
            </a:r>
            <a:endParaRPr lang="en-US" dirty="0" smtClean="0"/>
          </a:p>
          <a:p>
            <a:pPr marL="0" indent="0" algn="ctr">
              <a:buNone/>
            </a:pPr>
            <a:r>
              <a:rPr lang="en-US" dirty="0" err="1" smtClean="0"/>
              <a:t>Thine</a:t>
            </a:r>
            <a:r>
              <a:rPr lang="en-US" dirty="0" smtClean="0"/>
              <a:t> own dear presence to cheer and to guide</a:t>
            </a:r>
          </a:p>
          <a:p>
            <a:pPr marL="0" indent="0" algn="ctr">
              <a:buNone/>
            </a:pPr>
            <a:r>
              <a:rPr lang="en-US" dirty="0" smtClean="0"/>
              <a:t>Strength for today and bright hope for tomorrow</a:t>
            </a:r>
          </a:p>
          <a:p>
            <a:pPr marL="0" indent="0" algn="ctr">
              <a:buNone/>
            </a:pPr>
            <a:r>
              <a:rPr lang="en-US" dirty="0" smtClean="0"/>
              <a:t>Blessings all mine with ten thousand beside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49070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enesis">
  <a:themeElements>
    <a:clrScheme name="Genesis">
      <a:dk1>
        <a:sysClr val="windowText" lastClr="000000"/>
      </a:dk1>
      <a:lt1>
        <a:sysClr val="window" lastClr="FFFFFF"/>
      </a:lt1>
      <a:dk2>
        <a:srgbClr val="465466"/>
      </a:dk2>
      <a:lt2>
        <a:srgbClr val="BBD7F8"/>
      </a:lt2>
      <a:accent1>
        <a:srgbClr val="80B606"/>
      </a:accent1>
      <a:accent2>
        <a:srgbClr val="E29F1D"/>
      </a:accent2>
      <a:accent3>
        <a:srgbClr val="2397E2"/>
      </a:accent3>
      <a:accent4>
        <a:srgbClr val="35ACA2"/>
      </a:accent4>
      <a:accent5>
        <a:srgbClr val="5430BB"/>
      </a:accent5>
      <a:accent6>
        <a:srgbClr val="8D34E0"/>
      </a:accent6>
      <a:hlink>
        <a:srgbClr val="00B0F0"/>
      </a:hlink>
      <a:folHlink>
        <a:srgbClr val="0070C0"/>
      </a:folHlink>
    </a:clrScheme>
    <a:fontScheme name="Genesis">
      <a:majorFont>
        <a:latin typeface="Calisto MT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Genesis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70000"/>
                <a:satMod val="100000"/>
                <a:greenMod val="110000"/>
              </a:schemeClr>
            </a:gs>
            <a:gs pos="75000">
              <a:schemeClr val="phClr">
                <a:tint val="40000"/>
                <a:satMod val="150000"/>
                <a:redMod val="100000"/>
                <a:blueMod val="100000"/>
              </a:schemeClr>
            </a:gs>
            <a:gs pos="100000">
              <a:schemeClr val="phClr">
                <a:tint val="60000"/>
                <a:satMod val="120000"/>
                <a:redMod val="100000"/>
                <a:blueMod val="100000"/>
              </a:schemeClr>
            </a:gs>
          </a:gsLst>
          <a:path path="circle">
            <a:fillToRect l="25000" t="25000" r="5000" b="5000"/>
          </a:path>
        </a:gradFill>
        <a:gradFill rotWithShape="1">
          <a:gsLst>
            <a:gs pos="0">
              <a:schemeClr val="phClr">
                <a:tint val="50000"/>
                <a:shade val="100000"/>
                <a:alpha val="100000"/>
                <a:satMod val="150000"/>
              </a:schemeClr>
            </a:gs>
            <a:gs pos="40000">
              <a:schemeClr val="phClr">
                <a:tint val="70000"/>
                <a:shade val="100000"/>
                <a:alpha val="100000"/>
                <a:satMod val="150000"/>
              </a:schemeClr>
            </a:gs>
            <a:gs pos="100000">
              <a:schemeClr val="phClr">
                <a:shade val="90000"/>
                <a:satMod val="11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st="50800" dir="11400000" sx="102000" sy="101000" algn="tl" rotWithShape="0">
              <a:srgbClr val="000000">
                <a:alpha val="35000"/>
              </a:srgbClr>
            </a:outerShdw>
          </a:effectLst>
          <a:scene3d>
            <a:camera prst="perspectiveFront" fov="4800000"/>
            <a:lightRig rig="morning" dir="tl"/>
          </a:scene3d>
          <a:sp3d prstMaterial="softmetal">
            <a:bevelT w="0" h="0"/>
          </a:sp3d>
        </a:effectStyle>
        <a:effectStyle>
          <a:effectLst>
            <a:innerShdw blurRad="50800" dist="25400" dir="13500000">
              <a:srgbClr val="000000">
                <a:alpha val="75000"/>
              </a:srgbClr>
            </a:innerShdw>
            <a:reflection blurRad="101600" stA="40000" endPos="50000" dist="63500" dir="5400000" fadeDir="7200000" sy="-100000" kx="300000" rotWithShape="0"/>
          </a:effectLst>
          <a:scene3d>
            <a:camera prst="orthographicFront">
              <a:rot lat="0" lon="0" rev="0"/>
            </a:camera>
            <a:lightRig rig="chilly" dir="tr">
              <a:rot lat="0" lon="0" rev="1200000"/>
            </a:lightRig>
          </a:scene3d>
          <a:sp3d prstMaterial="plastic">
            <a:bevelT w="0" h="0"/>
          </a:sp3d>
        </a:effectStyle>
      </a:effectStyleLst>
      <a:bgFillStyleLst>
        <a:blipFill rotWithShape="1">
          <a:blip xmlns:r="http://schemas.openxmlformats.org/officeDocument/2006/relationships" r:embed="rId1"/>
          <a:stretch/>
        </a:blipFill>
        <a:blipFill rotWithShape="1">
          <a:blip xmlns:r="http://schemas.openxmlformats.org/officeDocument/2006/relationships" r:embed="rId2"/>
          <a:stretch/>
        </a:blipFill>
        <a:blipFill rotWithShape="1">
          <a:blip xmlns:r="http://schemas.openxmlformats.org/officeDocument/2006/relationships" r:embed="rId3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Genesis.thmx</Template>
  <TotalTime>94</TotalTime>
  <Words>166</Words>
  <Application>Microsoft Office PowerPoint</Application>
  <PresentationFormat>On-screen Show (4:3)</PresentationFormat>
  <Paragraphs>23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Genesis</vt:lpstr>
      <vt:lpstr>Great is Thy Faithfulness</vt:lpstr>
      <vt:lpstr>Slide 2</vt:lpstr>
      <vt:lpstr>Slide 3</vt:lpstr>
      <vt:lpstr>Slide 4</vt:lpstr>
      <vt:lpstr>Slide 5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Singspiration 2/28/15</dc:title>
  <dc:creator>CISS</dc:creator>
  <cp:lastModifiedBy>LingLing YaoYang</cp:lastModifiedBy>
  <cp:revision>11</cp:revision>
  <dcterms:created xsi:type="dcterms:W3CDTF">2016-02-27T23:33:58Z</dcterms:created>
  <dcterms:modified xsi:type="dcterms:W3CDTF">2017-02-28T01:48:04Z</dcterms:modified>
</cp:coreProperties>
</file>