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sldIdLst>
    <p:sldId id="258" r:id="rId2"/>
    <p:sldId id="259" r:id="rId3"/>
    <p:sldId id="260" r:id="rId4"/>
    <p:sldId id="261" r:id="rId5"/>
    <p:sldId id="263" r:id="rId6"/>
    <p:sldId id="264" r:id="rId7"/>
    <p:sldId id="265" r:id="rId8"/>
    <p:sldId id="266" r:id="rId9"/>
    <p:sldId id="267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14" autoAdjust="0"/>
    <p:restoredTop sz="94660"/>
  </p:normalViewPr>
  <p:slideViewPr>
    <p:cSldViewPr>
      <p:cViewPr varScale="1">
        <p:scale>
          <a:sx n="62" d="100"/>
          <a:sy n="62" d="100"/>
        </p:scale>
        <p:origin x="-220" y="-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 flipV="1">
            <a:off x="5410183" y="3810001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Rectangle 23"/>
          <p:cNvSpPr/>
          <p:nvPr/>
        </p:nvSpPr>
        <p:spPr>
          <a:xfrm flipV="1">
            <a:off x="5410201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Rectangle 24"/>
          <p:cNvSpPr/>
          <p:nvPr/>
        </p:nvSpPr>
        <p:spPr>
          <a:xfrm flipV="1">
            <a:off x="5410201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Rectangle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Rectangle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Rounded Rectangle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Rounded Rectangle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" y="3675528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414051" y="3643090"/>
            <a:ext cx="2729951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2401888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9197210B-0767-4ED3-AC51-FCA82EB20B9B}" type="datetimeFigureOut">
              <a:rPr lang="en-US" smtClean="0"/>
              <a:pPr/>
              <a:t>2/25/2017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D368E4DD-FF96-45BF-B470-0B01AF00DC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7210B-0767-4ED3-AC51-FCA82EB20B9B}" type="datetimeFigureOut">
              <a:rPr lang="en-US" smtClean="0"/>
              <a:pPr/>
              <a:t>2/25/2017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8E4DD-FF96-45BF-B470-0B01AF00DC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981201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7210B-0767-4ED3-AC51-FCA82EB20B9B}" type="datetimeFigureOut">
              <a:rPr lang="en-US" smtClean="0"/>
              <a:pPr/>
              <a:t>2/25/2017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8E4DD-FF96-45BF-B470-0B01AF00DC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49425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249425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7210B-0767-4ED3-AC51-FCA82EB20B9B}" type="datetimeFigureOut">
              <a:rPr lang="en-US" smtClean="0"/>
              <a:pPr/>
              <a:t>2/25/2017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8E4DD-FF96-45BF-B470-0B01AF00DC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21226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18306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Date Placeholder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9197210B-0767-4ED3-AC51-FCA82EB20B9B}" type="datetimeFigureOut">
              <a:rPr lang="en-US" smtClean="0"/>
              <a:pPr/>
              <a:t>2/25/2017</a:t>
            </a:fld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D368E4DD-FF96-45BF-B470-0B01AF00DCA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9197210B-0767-4ED3-AC51-FCA82EB20B9B}" type="datetimeFigureOut">
              <a:rPr lang="en-US" smtClean="0"/>
              <a:pPr/>
              <a:t>2/25/2017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D368E4DD-FF96-45BF-B470-0B01AF00DC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7210B-0767-4ED3-AC51-FCA82EB20B9B}" type="datetimeFigureOut">
              <a:rPr lang="en-US" smtClean="0"/>
              <a:pPr/>
              <a:t>2/25/2017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8E4DD-FF96-45BF-B470-0B01AF00DC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7210B-0767-4ED3-AC51-FCA82EB20B9B}" type="datetimeFigureOut">
              <a:rPr lang="en-US" smtClean="0"/>
              <a:pPr/>
              <a:t>2/25/2017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8E4DD-FF96-45BF-B470-0B01AF00DC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0435" y="1109161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8443" y="3274309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7210B-0767-4ED3-AC51-FCA82EB20B9B}" type="datetimeFigureOut">
              <a:rPr lang="en-US" smtClean="0"/>
              <a:pPr/>
              <a:t>2/25/2017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8E4DD-FF96-45BF-B470-0B01AF00DC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7210B-0767-4ED3-AC51-FCA82EB20B9B}" type="datetimeFigureOut">
              <a:rPr lang="en-US" smtClean="0"/>
              <a:pPr/>
              <a:t>2/25/2017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8E4DD-FF96-45BF-B470-0B01AF00DC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7210B-0767-4ED3-AC51-FCA82EB20B9B}" type="datetimeFigureOut">
              <a:rPr lang="en-US" smtClean="0"/>
              <a:pPr/>
              <a:t>2/25/2017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8E4DD-FF96-45BF-B470-0B01AF00DC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1" y="366819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Rectangle 29"/>
          <p:cNvSpPr/>
          <p:nvPr/>
        </p:nvSpPr>
        <p:spPr>
          <a:xfrm>
            <a:off x="1" y="308277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Rectangle 30"/>
          <p:cNvSpPr/>
          <p:nvPr/>
        </p:nvSpPr>
        <p:spPr>
          <a:xfrm flipV="1">
            <a:off x="5410183" y="360247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 flipV="1">
            <a:off x="5410201" y="440113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Rounded Rectangle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Rounded Rectangle 33"/>
          <p:cNvSpPr/>
          <p:nvPr/>
        </p:nvSpPr>
        <p:spPr bwMode="white">
          <a:xfrm>
            <a:off x="7373647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Rectangle 34"/>
          <p:cNvSpPr/>
          <p:nvPr/>
        </p:nvSpPr>
        <p:spPr bwMode="invGray">
          <a:xfrm>
            <a:off x="9084965" y="-2001"/>
            <a:ext cx="57627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Rectangle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Rectangle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Rectangle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Rectangle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9197210B-0767-4ED3-AC51-FCA82EB20B9B}" type="datetimeFigureOut">
              <a:rPr lang="en-US" smtClean="0"/>
              <a:pPr/>
              <a:t>2/25/2017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D368E4DD-FF96-45BF-B470-0B01AF00DCA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 smtClean="0">
                <a:solidFill>
                  <a:schemeClr val="tx1"/>
                </a:solidFill>
                <a:latin typeface="Iskoola Pota" pitchFamily="34" charset="0"/>
                <a:cs typeface="Iskoola Pota" pitchFamily="34" charset="0"/>
              </a:rPr>
              <a:t>God of Wonders</a:t>
            </a:r>
            <a:endParaRPr lang="en-US" sz="6000" dirty="0">
              <a:solidFill>
                <a:schemeClr val="tx1"/>
              </a:solidFill>
              <a:latin typeface="Iskoola Pota" pitchFamily="34" charset="0"/>
              <a:cs typeface="Iskoola Pot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By Third Day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br_教会_主日_敬拜赞美_ppt\My Pictures_lingling\PPT_Background_Tablet\02087_H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4648200"/>
          </a:xfrm>
        </p:spPr>
        <p:txBody>
          <a:bodyPr>
            <a:normAutofit/>
          </a:bodyPr>
          <a:lstStyle/>
          <a:p>
            <a:pPr algn="ctr"/>
            <a:r>
              <a:rPr lang="en-US" sz="4400" dirty="0" smtClean="0">
                <a:solidFill>
                  <a:schemeClr val="bg1">
                    <a:lumMod val="95000"/>
                  </a:schemeClr>
                </a:solidFill>
              </a:rPr>
              <a:t>Lord of all creation</a:t>
            </a:r>
            <a:br>
              <a:rPr lang="en-US" sz="4400" dirty="0" smtClean="0">
                <a:solidFill>
                  <a:schemeClr val="bg1">
                    <a:lumMod val="95000"/>
                  </a:schemeClr>
                </a:solidFill>
              </a:rPr>
            </a:br>
            <a:r>
              <a:rPr lang="en-US" sz="4400" dirty="0" smtClean="0">
                <a:solidFill>
                  <a:schemeClr val="bg1">
                    <a:lumMod val="95000"/>
                  </a:schemeClr>
                </a:solidFill>
              </a:rPr>
              <a:t>of water earth and sky</a:t>
            </a:r>
            <a:br>
              <a:rPr lang="en-US" sz="4400" dirty="0" smtClean="0">
                <a:solidFill>
                  <a:schemeClr val="bg1">
                    <a:lumMod val="95000"/>
                  </a:schemeClr>
                </a:solidFill>
              </a:rPr>
            </a:br>
            <a:r>
              <a:rPr lang="en-US" sz="4400" dirty="0" smtClean="0">
                <a:solidFill>
                  <a:schemeClr val="bg1">
                    <a:lumMod val="95000"/>
                  </a:schemeClr>
                </a:solidFill>
              </a:rPr>
              <a:t/>
            </a:r>
            <a:br>
              <a:rPr lang="en-US" sz="4400" dirty="0" smtClean="0">
                <a:solidFill>
                  <a:schemeClr val="bg1">
                    <a:lumMod val="95000"/>
                  </a:schemeClr>
                </a:solidFill>
              </a:rPr>
            </a:br>
            <a:r>
              <a:rPr lang="en-US" sz="4400" dirty="0" smtClean="0">
                <a:solidFill>
                  <a:schemeClr val="bg1">
                    <a:lumMod val="95000"/>
                  </a:schemeClr>
                </a:solidFill>
              </a:rPr>
              <a:t>The heavens are Your Tabernacle</a:t>
            </a:r>
            <a:br>
              <a:rPr lang="en-US" sz="4400" dirty="0" smtClean="0">
                <a:solidFill>
                  <a:schemeClr val="bg1">
                    <a:lumMod val="95000"/>
                  </a:schemeClr>
                </a:solidFill>
              </a:rPr>
            </a:br>
            <a:r>
              <a:rPr lang="en-US" sz="4400" dirty="0" smtClean="0">
                <a:solidFill>
                  <a:schemeClr val="bg1">
                    <a:lumMod val="95000"/>
                  </a:schemeClr>
                </a:solidFill>
              </a:rPr>
              <a:t>Glory to the Lord on high</a:t>
            </a:r>
            <a:endParaRPr lang="en-US" sz="4400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br_教会_主日_敬拜赞美_ppt\My Pictures_lingling\PPT_Plain_Picture_BackGround\dzrcpzm_01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5029200"/>
          </a:xfrm>
        </p:spPr>
        <p:txBody>
          <a:bodyPr>
            <a:normAutofit/>
          </a:bodyPr>
          <a:lstStyle/>
          <a:p>
            <a:pPr algn="ctr"/>
            <a:r>
              <a:rPr lang="en-US" sz="4400" dirty="0" smtClean="0">
                <a:solidFill>
                  <a:schemeClr val="bg1"/>
                </a:solidFill>
              </a:rPr>
              <a:t>God of wonders beyond our galaxy</a:t>
            </a:r>
            <a:br>
              <a:rPr lang="en-US" sz="4400" dirty="0" smtClean="0">
                <a:solidFill>
                  <a:schemeClr val="bg1"/>
                </a:solidFill>
              </a:rPr>
            </a:br>
            <a:r>
              <a:rPr lang="en-US" sz="4400" dirty="0" smtClean="0">
                <a:solidFill>
                  <a:schemeClr val="bg1"/>
                </a:solidFill>
              </a:rPr>
              <a:t>You are holy, holy</a:t>
            </a:r>
            <a:br>
              <a:rPr lang="en-US" sz="4400" dirty="0" smtClean="0">
                <a:solidFill>
                  <a:schemeClr val="bg1"/>
                </a:solidFill>
              </a:rPr>
            </a:br>
            <a:r>
              <a:rPr lang="en-US" sz="4400" dirty="0" smtClean="0">
                <a:solidFill>
                  <a:schemeClr val="bg1"/>
                </a:solidFill>
              </a:rPr>
              <a:t/>
            </a:r>
            <a:br>
              <a:rPr lang="en-US" sz="4400" dirty="0" smtClean="0">
                <a:solidFill>
                  <a:schemeClr val="bg1"/>
                </a:solidFill>
              </a:rPr>
            </a:br>
            <a:r>
              <a:rPr lang="en-US" sz="4400" dirty="0" smtClean="0">
                <a:solidFill>
                  <a:schemeClr val="bg1"/>
                </a:solidFill>
              </a:rPr>
              <a:t>The universe declares Your Majesty</a:t>
            </a:r>
            <a:br>
              <a:rPr lang="en-US" sz="4400" dirty="0" smtClean="0">
                <a:solidFill>
                  <a:schemeClr val="bg1"/>
                </a:solidFill>
              </a:rPr>
            </a:br>
            <a:r>
              <a:rPr lang="en-US" sz="4400" dirty="0" smtClean="0">
                <a:solidFill>
                  <a:schemeClr val="bg1"/>
                </a:solidFill>
              </a:rPr>
              <a:t>You are holy, holy</a:t>
            </a:r>
            <a:endParaRPr lang="en-US" sz="4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br_教会_主日_敬拜赞美_ppt\My Pictures_lingling\PPT_Plain_Picture_BackGround\TheArtOfIllness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69261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4724400"/>
          </a:xfrm>
        </p:spPr>
        <p:txBody>
          <a:bodyPr>
            <a:normAutofit/>
          </a:bodyPr>
          <a:lstStyle/>
          <a:p>
            <a:pPr algn="ctr"/>
            <a:r>
              <a:rPr lang="en-US" sz="4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Lord of Heaven and Earth</a:t>
            </a:r>
            <a:br>
              <a:rPr lang="en-US" sz="4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en-US" sz="4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Lord of Heaven and Earth</a:t>
            </a:r>
            <a:endParaRPr lang="en-US" sz="4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697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4953000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[Instrumental]</a:t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dirty="0" smtClean="0">
                <a:solidFill>
                  <a:schemeClr val="tx1"/>
                </a:solidFill>
              </a:rPr>
              <a:t>Early in the morning</a:t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dirty="0" smtClean="0">
                <a:solidFill>
                  <a:schemeClr val="tx1"/>
                </a:solidFill>
              </a:rPr>
              <a:t>I will celebrate the light</a:t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dirty="0" smtClean="0">
                <a:solidFill>
                  <a:schemeClr val="tx1"/>
                </a:solidFill>
              </a:rPr>
              <a:t/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dirty="0" smtClean="0">
                <a:solidFill>
                  <a:schemeClr val="tx1"/>
                </a:solidFill>
              </a:rPr>
              <a:t>When I stumble in the darkness,</a:t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dirty="0" smtClean="0">
                <a:solidFill>
                  <a:schemeClr val="tx1"/>
                </a:solidFill>
              </a:rPr>
              <a:t>I will call Your Name by night</a:t>
            </a:r>
            <a:br>
              <a:rPr lang="en-US" dirty="0" smtClean="0">
                <a:solidFill>
                  <a:schemeClr val="tx1"/>
                </a:solidFill>
              </a:rPr>
            </a:b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galaxy-wallpaper-3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1" y="0"/>
            <a:ext cx="9144001" cy="6858000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5105400"/>
          </a:xfrm>
        </p:spPr>
        <p:txBody>
          <a:bodyPr>
            <a:normAutofit/>
          </a:bodyPr>
          <a:lstStyle/>
          <a:p>
            <a:pPr algn="ctr"/>
            <a:r>
              <a:rPr lang="en-US" sz="4400" dirty="0" smtClean="0">
                <a:solidFill>
                  <a:schemeClr val="bg1"/>
                </a:solidFill>
              </a:rPr>
              <a:t>God of wonders beyond our galaxy</a:t>
            </a:r>
            <a:br>
              <a:rPr lang="en-US" sz="4400" dirty="0" smtClean="0">
                <a:solidFill>
                  <a:schemeClr val="bg1"/>
                </a:solidFill>
              </a:rPr>
            </a:br>
            <a:r>
              <a:rPr lang="en-US" sz="4400" dirty="0" smtClean="0">
                <a:solidFill>
                  <a:schemeClr val="bg1"/>
                </a:solidFill>
              </a:rPr>
              <a:t>You are holy, holy</a:t>
            </a:r>
            <a:br>
              <a:rPr lang="en-US" sz="4400" dirty="0" smtClean="0">
                <a:solidFill>
                  <a:schemeClr val="bg1"/>
                </a:solidFill>
              </a:rPr>
            </a:br>
            <a:r>
              <a:rPr lang="en-US" sz="4400" dirty="0" smtClean="0">
                <a:solidFill>
                  <a:schemeClr val="bg1"/>
                </a:solidFill>
              </a:rPr>
              <a:t/>
            </a:r>
            <a:br>
              <a:rPr lang="en-US" sz="4400" dirty="0" smtClean="0">
                <a:solidFill>
                  <a:schemeClr val="bg1"/>
                </a:solidFill>
              </a:rPr>
            </a:br>
            <a:r>
              <a:rPr lang="en-US" sz="4400" dirty="0" smtClean="0">
                <a:solidFill>
                  <a:schemeClr val="bg1"/>
                </a:solidFill>
              </a:rPr>
              <a:t>The universe declares Your Majesty</a:t>
            </a:r>
            <a:br>
              <a:rPr lang="en-US" sz="4400" dirty="0" smtClean="0">
                <a:solidFill>
                  <a:schemeClr val="bg1"/>
                </a:solidFill>
              </a:rPr>
            </a:br>
            <a:r>
              <a:rPr lang="en-US" sz="4400" dirty="0" smtClean="0">
                <a:solidFill>
                  <a:schemeClr val="bg1"/>
                </a:solidFill>
              </a:rPr>
              <a:t>You are holy, holy</a:t>
            </a:r>
            <a:endParaRPr lang="en-US" sz="4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4114800"/>
          </a:xfrm>
        </p:spPr>
        <p:txBody>
          <a:bodyPr>
            <a:normAutofit/>
          </a:bodyPr>
          <a:lstStyle/>
          <a:p>
            <a:pPr algn="ctr"/>
            <a:r>
              <a:rPr lang="en-US" sz="4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Lord of Heaven and Earth</a:t>
            </a:r>
            <a:br>
              <a:rPr lang="en-US" sz="4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en-US" sz="4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Lord of Heaven and Earth</a:t>
            </a:r>
            <a:br>
              <a:rPr lang="en-US" sz="4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en-US" sz="4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/>
            </a:r>
            <a:br>
              <a:rPr lang="en-US" sz="4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en-US" sz="4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/>
            </a:r>
            <a:br>
              <a:rPr lang="en-US" sz="4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en-US" sz="4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Hallelujah, to the Lord of Heaven and Earth [x3]</a:t>
            </a:r>
            <a:endParaRPr lang="en-US" sz="4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br_教会_主日_敬拜赞美_ppt\My Pictures_lingling\PPT_Plain_Picture_BackGround\dzrcpzm_01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5029200"/>
          </a:xfrm>
        </p:spPr>
        <p:txBody>
          <a:bodyPr>
            <a:normAutofit/>
          </a:bodyPr>
          <a:lstStyle/>
          <a:p>
            <a:pPr algn="ctr"/>
            <a:r>
              <a:rPr lang="en-US" sz="4400" dirty="0" smtClean="0">
                <a:solidFill>
                  <a:schemeClr val="bg1"/>
                </a:solidFill>
              </a:rPr>
              <a:t>God of wonders beyond our galaxy</a:t>
            </a:r>
            <a:br>
              <a:rPr lang="en-US" sz="4400" dirty="0" smtClean="0">
                <a:solidFill>
                  <a:schemeClr val="bg1"/>
                </a:solidFill>
              </a:rPr>
            </a:br>
            <a:r>
              <a:rPr lang="en-US" sz="4400" dirty="0" smtClean="0">
                <a:solidFill>
                  <a:schemeClr val="bg1"/>
                </a:solidFill>
              </a:rPr>
              <a:t>You are holy, holy</a:t>
            </a:r>
            <a:br>
              <a:rPr lang="en-US" sz="4400" dirty="0" smtClean="0">
                <a:solidFill>
                  <a:schemeClr val="bg1"/>
                </a:solidFill>
              </a:rPr>
            </a:br>
            <a:r>
              <a:rPr lang="en-US" sz="4400" dirty="0" smtClean="0">
                <a:solidFill>
                  <a:schemeClr val="bg1"/>
                </a:solidFill>
              </a:rPr>
              <a:t/>
            </a:r>
            <a:br>
              <a:rPr lang="en-US" sz="4400" dirty="0" smtClean="0">
                <a:solidFill>
                  <a:schemeClr val="bg1"/>
                </a:solidFill>
              </a:rPr>
            </a:br>
            <a:r>
              <a:rPr lang="en-US" sz="4400" dirty="0" smtClean="0">
                <a:solidFill>
                  <a:schemeClr val="bg1"/>
                </a:solidFill>
              </a:rPr>
              <a:t>Precious Lord, reveal Your heart to me</a:t>
            </a:r>
            <a:br>
              <a:rPr lang="en-US" sz="4400" dirty="0" smtClean="0">
                <a:solidFill>
                  <a:schemeClr val="bg1"/>
                </a:solidFill>
              </a:rPr>
            </a:br>
            <a:r>
              <a:rPr lang="en-US" sz="4400" dirty="0" smtClean="0">
                <a:solidFill>
                  <a:schemeClr val="bg1"/>
                </a:solidFill>
              </a:rPr>
              <a:t>Father hold me, hold me</a:t>
            </a:r>
            <a:endParaRPr lang="en-US" sz="4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3962400"/>
          </a:xfrm>
        </p:spPr>
        <p:txBody>
          <a:bodyPr>
            <a:normAutofit/>
          </a:bodyPr>
          <a:lstStyle/>
          <a:p>
            <a:pPr algn="ctr"/>
            <a:r>
              <a:rPr lang="en-US" sz="4400" dirty="0" smtClean="0">
                <a:solidFill>
                  <a:schemeClr val="tx1"/>
                </a:solidFill>
              </a:rPr>
              <a:t>The universe declares Your Majesty</a:t>
            </a:r>
            <a:br>
              <a:rPr lang="en-US" sz="4400" dirty="0" smtClean="0">
                <a:solidFill>
                  <a:schemeClr val="tx1"/>
                </a:solidFill>
              </a:rPr>
            </a:br>
            <a:r>
              <a:rPr lang="en-US" sz="4400" dirty="0" smtClean="0">
                <a:solidFill>
                  <a:schemeClr val="tx1"/>
                </a:solidFill>
              </a:rPr>
              <a:t>You are holy, holy, holy, holy</a:t>
            </a:r>
            <a:endParaRPr lang="en-US" sz="4400" dirty="0">
              <a:solidFill>
                <a:schemeClr val="tx1"/>
              </a:solidFill>
              <a:latin typeface="Iskoola Pota" pitchFamily="34" charset="0"/>
              <a:cs typeface="Iskoola Pot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Urban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Urban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2415</TotalTime>
  <Words>46</Words>
  <Application>Microsoft Office PowerPoint</Application>
  <PresentationFormat>On-screen Show (4:3)</PresentationFormat>
  <Paragraphs>10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Urban</vt:lpstr>
      <vt:lpstr>God of Wonders</vt:lpstr>
      <vt:lpstr>Lord of all creation of water earth and sky  The heavens are Your Tabernacle Glory to the Lord on high</vt:lpstr>
      <vt:lpstr>God of wonders beyond our galaxy You are holy, holy  The universe declares Your Majesty You are holy, holy</vt:lpstr>
      <vt:lpstr>Lord of Heaven and Earth Lord of Heaven and Earth</vt:lpstr>
      <vt:lpstr>[Instrumental] Early in the morning I will celebrate the light  When I stumble in the darkness, I will call Your Name by night </vt:lpstr>
      <vt:lpstr>God of wonders beyond our galaxy You are holy, holy  The universe declares Your Majesty You are holy, holy</vt:lpstr>
      <vt:lpstr>Lord of Heaven and Earth Lord of Heaven and Earth   Hallelujah, to the Lord of Heaven and Earth [x3]</vt:lpstr>
      <vt:lpstr>God of wonders beyond our galaxy You are holy, holy  Precious Lord, reveal Your heart to me Father hold me, hold me</vt:lpstr>
      <vt:lpstr>The universe declares Your Majesty You are holy, holy, holy, holy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Nathan</dc:creator>
  <cp:lastModifiedBy>LingLing YaoYang</cp:lastModifiedBy>
  <cp:revision>113</cp:revision>
  <dcterms:created xsi:type="dcterms:W3CDTF">2015-11-20T23:15:23Z</dcterms:created>
  <dcterms:modified xsi:type="dcterms:W3CDTF">2017-02-25T21:05:37Z</dcterms:modified>
</cp:coreProperties>
</file>