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48" y="-2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4040F-04AE-456A-B1A7-397A9A250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DAEF8-FA59-42E3-BB4B-F86815F0C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11DFE-BA75-4429-ACBC-E36B3A526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A0321-093C-48DC-990A-E8DCFE6BB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F6C23-CA68-4650-951F-78A5180F15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D794B-CA66-49AF-9534-5BE129393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F3241-9169-4CB1-BEA5-77356B20C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24652-1F67-4D44-A2C5-96495AC78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63C9A-F7F0-4BDC-BDDE-24363E4DA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E54A7-E095-44B3-914D-A7D521381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CFFA6-C96A-4C72-AE12-2B09443D1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2F7A770D-77C1-4A33-B2F2-676DAD1855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God of Brilliant Lights 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Aaron Shust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Sing it out, shout it loud</a:t>
            </a:r>
            <a:br>
              <a:rPr lang="en-US" smtClean="0"/>
            </a:br>
            <a:r>
              <a:rPr lang="en-US" smtClean="0"/>
              <a:t>Cover all the earth</a:t>
            </a:r>
            <a:br>
              <a:rPr lang="en-US" smtClean="0"/>
            </a:br>
            <a:r>
              <a:rPr lang="en-US" smtClean="0"/>
              <a:t>Let the sound of the saints</a:t>
            </a:r>
            <a:br>
              <a:rPr lang="en-US" smtClean="0"/>
            </a:br>
            <a:r>
              <a:rPr lang="en-US" smtClean="0"/>
              <a:t>Everywhere be heard</a:t>
            </a:r>
            <a:br>
              <a:rPr lang="en-US" smtClean="0"/>
            </a:br>
            <a:r>
              <a:rPr lang="en-US" smtClean="0"/>
              <a:t>Praise the God who has come</a:t>
            </a:r>
            <a:br>
              <a:rPr lang="en-US" smtClean="0"/>
            </a:br>
            <a:r>
              <a:rPr lang="en-US" smtClean="0"/>
              <a:t>To cure every broken heart.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He is lord over all</a:t>
            </a:r>
            <a:br>
              <a:rPr lang="en-US" smtClean="0"/>
            </a:br>
            <a:r>
              <a:rPr lang="en-US" smtClean="0"/>
              <a:t>His reign will never end</a:t>
            </a:r>
            <a:br>
              <a:rPr lang="en-US" smtClean="0"/>
            </a:br>
            <a:r>
              <a:rPr lang="en-US" smtClean="0"/>
              <a:t>Through the fire and the flood</a:t>
            </a:r>
            <a:br>
              <a:rPr lang="en-US" smtClean="0"/>
            </a:br>
            <a:r>
              <a:rPr lang="en-US" smtClean="0"/>
              <a:t>He draws his children in</a:t>
            </a:r>
            <a:br>
              <a:rPr lang="en-US" smtClean="0"/>
            </a:br>
            <a:r>
              <a:rPr lang="en-US" smtClean="0"/>
              <a:t>He's the light of the world</a:t>
            </a:r>
            <a:br>
              <a:rPr lang="en-US" smtClean="0"/>
            </a:br>
            <a:r>
              <a:rPr lang="en-US" smtClean="0"/>
              <a:t>Brighter than the brightest star.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The God of brilliant lights</a:t>
            </a:r>
            <a:br>
              <a:rPr lang="en-US" smtClean="0"/>
            </a:br>
            <a:r>
              <a:rPr lang="en-US" smtClean="0"/>
              <a:t>Is shining down over us</a:t>
            </a:r>
            <a:br>
              <a:rPr lang="en-US" smtClean="0"/>
            </a:br>
            <a:r>
              <a:rPr lang="en-US" smtClean="0"/>
              <a:t>Breaking through the darkness</a:t>
            </a:r>
            <a:br>
              <a:rPr lang="en-US" smtClean="0"/>
            </a:br>
            <a:r>
              <a:rPr lang="en-US" smtClean="0"/>
              <a:t>Covering all the earth</a:t>
            </a:r>
            <a:br>
              <a:rPr lang="en-US" smtClean="0"/>
            </a:br>
            <a:r>
              <a:rPr lang="en-US" smtClean="0"/>
              <a:t>Oooh, his love is like an ocean</a:t>
            </a:r>
            <a:br>
              <a:rPr lang="en-US" smtClean="0"/>
            </a:br>
            <a:r>
              <a:rPr lang="en-US" smtClean="0"/>
              <a:t>Oooh, forever overflowing</a:t>
            </a:r>
            <a:br>
              <a:rPr lang="en-US" smtClean="0"/>
            </a:br>
            <a:r>
              <a:rPr lang="en-US" smtClean="0"/>
              <a:t>The God of brilliant lights is shining over us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Sinners come to the cross</a:t>
            </a:r>
            <a:br>
              <a:rPr lang="en-US" smtClean="0"/>
            </a:br>
            <a:r>
              <a:rPr lang="en-US" smtClean="0"/>
              <a:t>And lay your troubles down</a:t>
            </a:r>
            <a:br>
              <a:rPr lang="en-US" smtClean="0"/>
            </a:br>
            <a:r>
              <a:rPr lang="en-US" smtClean="0"/>
              <a:t>At the feet of the one whose mercy will abound</a:t>
            </a:r>
            <a:br>
              <a:rPr lang="en-US" smtClean="0"/>
            </a:br>
            <a:r>
              <a:rPr lang="en-US" smtClean="0"/>
              <a:t>He's not afraid of our filth</a:t>
            </a:r>
            <a:br>
              <a:rPr lang="en-US" smtClean="0"/>
            </a:br>
            <a:r>
              <a:rPr lang="en-US" smtClean="0"/>
              <a:t>He will never turn away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The God of brilliant lights</a:t>
            </a:r>
            <a:br>
              <a:rPr lang="en-US" smtClean="0"/>
            </a:br>
            <a:r>
              <a:rPr lang="en-US" smtClean="0"/>
              <a:t>Is shining down over us</a:t>
            </a:r>
            <a:br>
              <a:rPr lang="en-US" smtClean="0"/>
            </a:br>
            <a:r>
              <a:rPr lang="en-US" smtClean="0"/>
              <a:t>Breaking through the darkness</a:t>
            </a:r>
            <a:br>
              <a:rPr lang="en-US" smtClean="0"/>
            </a:br>
            <a:r>
              <a:rPr lang="en-US" smtClean="0"/>
              <a:t>Covering all the earth</a:t>
            </a:r>
            <a:br>
              <a:rPr lang="en-US" smtClean="0"/>
            </a:br>
            <a:r>
              <a:rPr lang="en-US" smtClean="0"/>
              <a:t>Oooh, his love is like an ocean</a:t>
            </a:r>
            <a:br>
              <a:rPr lang="en-US" smtClean="0"/>
            </a:br>
            <a:r>
              <a:rPr lang="en-US" smtClean="0"/>
              <a:t>Oooh, forever overflowing</a:t>
            </a:r>
            <a:br>
              <a:rPr lang="en-US" smtClean="0"/>
            </a:br>
            <a:r>
              <a:rPr lang="en-US" smtClean="0"/>
              <a:t>The God of brilliant lights is shining over us.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Is shining over us</a:t>
            </a:r>
            <a:br>
              <a:rPr lang="en-US" smtClean="0"/>
            </a:br>
            <a:r>
              <a:rPr lang="en-US" smtClean="0"/>
              <a:t>Like the morning rises</a:t>
            </a:r>
            <a:br>
              <a:rPr lang="en-US" smtClean="0"/>
            </a:br>
            <a:r>
              <a:rPr lang="en-US" smtClean="0"/>
              <a:t>God your light is shining</a:t>
            </a:r>
            <a:br>
              <a:rPr lang="en-US" smtClean="0"/>
            </a:br>
            <a:r>
              <a:rPr lang="en-US" smtClean="0"/>
              <a:t>Shining over us</a:t>
            </a:r>
            <a:br>
              <a:rPr lang="en-US" smtClean="0"/>
            </a:br>
            <a:r>
              <a:rPr lang="en-US" smtClean="0"/>
              <a:t>Is shining over us</a:t>
            </a:r>
            <a:br>
              <a:rPr lang="en-US" smtClean="0"/>
            </a:br>
            <a:r>
              <a:rPr lang="en-US" smtClean="0"/>
              <a:t>Like the morning rises</a:t>
            </a:r>
            <a:br>
              <a:rPr lang="en-US" smtClean="0"/>
            </a:br>
            <a:r>
              <a:rPr lang="en-US" smtClean="0"/>
              <a:t>God your light is shining</a:t>
            </a:r>
            <a:br>
              <a:rPr lang="en-US" smtClean="0"/>
            </a:br>
            <a:r>
              <a:rPr lang="en-US" smtClean="0"/>
              <a:t>Over us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The God of brilliant lights</a:t>
            </a:r>
            <a:br>
              <a:rPr lang="en-US" smtClean="0"/>
            </a:br>
            <a:r>
              <a:rPr lang="en-US" smtClean="0"/>
              <a:t>Is shining down over us</a:t>
            </a:r>
            <a:br>
              <a:rPr lang="en-US" smtClean="0"/>
            </a:br>
            <a:r>
              <a:rPr lang="en-US" smtClean="0"/>
              <a:t>Breaking through the darkness</a:t>
            </a:r>
            <a:br>
              <a:rPr lang="en-US" smtClean="0"/>
            </a:br>
            <a:r>
              <a:rPr lang="en-US" smtClean="0"/>
              <a:t>Covering all the earth</a:t>
            </a:r>
            <a:br>
              <a:rPr lang="en-US" smtClean="0"/>
            </a:br>
            <a:r>
              <a:rPr lang="en-US" smtClean="0"/>
              <a:t>Oooh, his love is like an ocean</a:t>
            </a:r>
            <a:br>
              <a:rPr lang="en-US" smtClean="0"/>
            </a:br>
            <a:r>
              <a:rPr lang="en-US" smtClean="0"/>
              <a:t>Oooh, forever overflowing</a:t>
            </a:r>
            <a:br>
              <a:rPr lang="en-US" smtClean="0"/>
            </a:br>
            <a:r>
              <a:rPr lang="en-US" smtClean="0"/>
              <a:t>The God of brilliant lights is shining over us.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64</TotalTime>
  <Words>42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Tahoma</vt:lpstr>
      <vt:lpstr>Arial</vt:lpstr>
      <vt:lpstr>Wingdings</vt:lpstr>
      <vt:lpstr>Calibri</vt:lpstr>
      <vt:lpstr>Ocean</vt:lpstr>
      <vt:lpstr>God of Brilliant Lights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3/9/14</dc:title>
  <dc:creator>Qing Cui</dc:creator>
  <cp:lastModifiedBy>LingLing YaoYang</cp:lastModifiedBy>
  <cp:revision>7</cp:revision>
  <dcterms:created xsi:type="dcterms:W3CDTF">2014-03-08T23:43:35Z</dcterms:created>
  <dcterms:modified xsi:type="dcterms:W3CDTF">2017-02-26T23:28:07Z</dcterms:modified>
</cp:coreProperties>
</file>