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33"/>
  </p:notesMasterIdLst>
  <p:sldIdLst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1E469-022B-44D0-8DDC-F3D51491CD0F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85E12-EAFA-4E46-9A3C-CB01B6E850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C0F936-DFF3-4EA4-9774-FA3B1787AB28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D32B56-0273-4284-8FE5-F7621EDDEBA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500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D32B56-0273-4284-8FE5-F7621EDDEBA4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50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5083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91079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169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6086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9082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31662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99901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94121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7567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9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God be Praised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467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Across the earth we see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Worshippers believe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Hear our song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</a:p>
        </p:txBody>
      </p:sp>
    </p:spTree>
    <p:extLst>
      <p:ext uri="{BB962C8B-B14F-4D97-AF65-F5344CB8AC3E}">
        <p14:creationId xmlns:p14="http://schemas.microsoft.com/office/powerpoint/2010/main" xmlns="" val="668109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From dawn 'til dusk we'll be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Lifting up our 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Hear our song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</a:p>
        </p:txBody>
      </p:sp>
    </p:spTree>
    <p:extLst>
      <p:ext uri="{BB962C8B-B14F-4D97-AF65-F5344CB8AC3E}">
        <p14:creationId xmlns:p14="http://schemas.microsoft.com/office/powerpoint/2010/main" xmlns="" val="373207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Bringing </a:t>
            </a:r>
            <a:r>
              <a:rPr lang="en-US" dirty="0" err="1"/>
              <a:t>honour</a:t>
            </a:r>
            <a:r>
              <a:rPr lang="en-US" dirty="0"/>
              <a:t> to Your majesty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There's no other like the King of all kings</a:t>
            </a:r>
          </a:p>
        </p:txBody>
      </p:sp>
    </p:spTree>
    <p:extLst>
      <p:ext uri="{BB962C8B-B14F-4D97-AF65-F5344CB8AC3E}">
        <p14:creationId xmlns:p14="http://schemas.microsoft.com/office/powerpoint/2010/main" xmlns="" val="4023263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God be praised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the glory to Your awesome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creation rising up to say,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"We know our God reigns!"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144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Our broken lives were changed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You broke the night with day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Hear our song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to our God</a:t>
            </a:r>
          </a:p>
        </p:txBody>
      </p:sp>
    </p:spTree>
    <p:extLst>
      <p:ext uri="{BB962C8B-B14F-4D97-AF65-F5344CB8AC3E}">
        <p14:creationId xmlns:p14="http://schemas.microsoft.com/office/powerpoint/2010/main" xmlns="" val="268419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Bringing </a:t>
            </a:r>
            <a:r>
              <a:rPr lang="en-US" dirty="0" err="1"/>
              <a:t>honour</a:t>
            </a:r>
            <a:r>
              <a:rPr lang="en-US" dirty="0"/>
              <a:t> to Your majesty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There's no other like the King of all kings</a:t>
            </a:r>
          </a:p>
        </p:txBody>
      </p:sp>
    </p:spTree>
    <p:extLst>
      <p:ext uri="{BB962C8B-B14F-4D97-AF65-F5344CB8AC3E}">
        <p14:creationId xmlns:p14="http://schemas.microsoft.com/office/powerpoint/2010/main" xmlns="" val="175894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God be praised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the glory to Your awesome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creation rising up to say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"We know our God reigns!"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Singing, God be praised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the glory to Your awesome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Though the earth will shake and battles rage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know our God reigns!</a:t>
            </a:r>
          </a:p>
        </p:txBody>
      </p:sp>
    </p:spTree>
    <p:extLst>
      <p:ext uri="{BB962C8B-B14F-4D97-AF65-F5344CB8AC3E}">
        <p14:creationId xmlns:p14="http://schemas.microsoft.com/office/powerpoint/2010/main" xmlns="" val="24263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Out of ashes You lifted 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the table You came and filled our cup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/>
              <a:t>Ev'ry</a:t>
            </a:r>
            <a:r>
              <a:rPr lang="en-US" dirty="0"/>
              <a:t> heart and soul, all we are and more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the Lord!</a:t>
            </a:r>
          </a:p>
        </p:txBody>
      </p:sp>
    </p:spTree>
    <p:extLst>
      <p:ext uri="{BB962C8B-B14F-4D97-AF65-F5344CB8AC3E}">
        <p14:creationId xmlns:p14="http://schemas.microsoft.com/office/powerpoint/2010/main" xmlns="" val="1399457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Out of ashes You lifted 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the table You came and filled our cup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/>
              <a:t>Ev'ry</a:t>
            </a:r>
            <a:r>
              <a:rPr lang="en-US" dirty="0"/>
              <a:t> heart and soul, all we are and more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Praise the Lord!</a:t>
            </a:r>
          </a:p>
        </p:txBody>
      </p:sp>
    </p:spTree>
    <p:extLst>
      <p:ext uri="{BB962C8B-B14F-4D97-AF65-F5344CB8AC3E}">
        <p14:creationId xmlns:p14="http://schemas.microsoft.com/office/powerpoint/2010/main" xmlns="" val="23991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God be praised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the glory to Your awesome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creation rising up to say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"We know our God reigns!"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Singing, God be praised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the glory to Your awesome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Though the earth will shake and battles rage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know our God reigns!</a:t>
            </a:r>
          </a:p>
        </p:txBody>
      </p:sp>
    </p:spTree>
    <p:extLst>
      <p:ext uri="{BB962C8B-B14F-4D97-AF65-F5344CB8AC3E}">
        <p14:creationId xmlns:p14="http://schemas.microsoft.com/office/powerpoint/2010/main" xmlns="" val="3748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362200" y="4538663"/>
            <a:ext cx="6629400" cy="1295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4000" dirty="0" smtClean="0">
                <a:solidFill>
                  <a:srgbClr val="4D4D4D"/>
                </a:solidFill>
              </a:rPr>
              <a:t>God Be Praised</a:t>
            </a:r>
            <a:endParaRPr lang="ru-RU" sz="4000" dirty="0">
              <a:solidFill>
                <a:srgbClr val="4D4D4D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4400550"/>
            <a:ext cx="4695825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300" dirty="0" smtClean="0">
                <a:solidFill>
                  <a:srgbClr val="4D4D4D"/>
                </a:solidFill>
              </a:rPr>
              <a:t>New Life Worship</a:t>
            </a:r>
            <a:endParaRPr lang="ru-RU" sz="23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28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6783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Across the earth we see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Worshippers believe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Hear our song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8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2973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From dawn 'til dusk we'll be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Lifting up our King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Hear our song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31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2973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Bringing </a:t>
            </a:r>
            <a:r>
              <a:rPr lang="en-US" dirty="0" smtClean="0">
                <a:solidFill>
                  <a:srgbClr val="000000"/>
                </a:solidFill>
              </a:rPr>
              <a:t>honor </a:t>
            </a:r>
            <a:r>
              <a:rPr lang="en-US" dirty="0">
                <a:solidFill>
                  <a:srgbClr val="000000"/>
                </a:solidFill>
              </a:rPr>
              <a:t>to Your majesty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There's no other like the King of all kings</a:t>
            </a:r>
          </a:p>
        </p:txBody>
      </p:sp>
    </p:spTree>
    <p:extLst>
      <p:ext uri="{BB962C8B-B14F-4D97-AF65-F5344CB8AC3E}">
        <p14:creationId xmlns:p14="http://schemas.microsoft.com/office/powerpoint/2010/main" xmlns="" val="37767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3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924800" cy="44497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broken lives were changed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When You broke the night with day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Hear our song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to our God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3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2973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Bringing </a:t>
            </a:r>
            <a:r>
              <a:rPr lang="en-US" dirty="0" smtClean="0">
                <a:solidFill>
                  <a:srgbClr val="000000"/>
                </a:solidFill>
              </a:rPr>
              <a:t>honor </a:t>
            </a:r>
            <a:r>
              <a:rPr lang="en-US" dirty="0">
                <a:solidFill>
                  <a:srgbClr val="000000"/>
                </a:solidFill>
              </a:rPr>
              <a:t>to Your majesty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There's no other like the King of all kings</a:t>
            </a:r>
          </a:p>
        </p:txBody>
      </p:sp>
    </p:spTree>
    <p:extLst>
      <p:ext uri="{BB962C8B-B14F-4D97-AF65-F5344CB8AC3E}">
        <p14:creationId xmlns:p14="http://schemas.microsoft.com/office/powerpoint/2010/main" xmlns="" val="66147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37639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Out of ashes You lifted us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To the table You came and filled our cup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38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Every heart and soul, all we are and more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the Lord!</a:t>
            </a:r>
          </a:p>
        </p:txBody>
      </p:sp>
    </p:spTree>
    <p:extLst>
      <p:ext uri="{BB962C8B-B14F-4D97-AF65-F5344CB8AC3E}">
        <p14:creationId xmlns:p14="http://schemas.microsoft.com/office/powerpoint/2010/main" xmlns="" val="191930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37639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Out of ashes You lifted us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To the table You came and filled our cup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8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Every heart and soul, all we are and more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Praise the Lord!</a:t>
            </a:r>
          </a:p>
        </p:txBody>
      </p:sp>
    </p:spTree>
    <p:extLst>
      <p:ext uri="{BB962C8B-B14F-4D97-AF65-F5344CB8AC3E}">
        <p14:creationId xmlns:p14="http://schemas.microsoft.com/office/powerpoint/2010/main" xmlns="" val="356659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3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</a:p>
        </p:txBody>
      </p:sp>
    </p:spTree>
    <p:extLst>
      <p:ext uri="{BB962C8B-B14F-4D97-AF65-F5344CB8AC3E}">
        <p14:creationId xmlns:p14="http://schemas.microsoft.com/office/powerpoint/2010/main" xmlns="" val="39223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Our God reigns</a:t>
            </a:r>
          </a:p>
        </p:txBody>
      </p:sp>
    </p:spTree>
    <p:extLst>
      <p:ext uri="{BB962C8B-B14F-4D97-AF65-F5344CB8AC3E}">
        <p14:creationId xmlns:p14="http://schemas.microsoft.com/office/powerpoint/2010/main" xmlns="" val="9136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33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God be praised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the glory to Your awesome Name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All creation rising up to say,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We </a:t>
            </a:r>
            <a:r>
              <a:rPr lang="en-US" dirty="0">
                <a:solidFill>
                  <a:srgbClr val="000000"/>
                </a:solidFill>
              </a:rPr>
              <a:t>know our God reigns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0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werpoint-template">
  <a:themeElements>
    <a:clrScheme name="">
      <a:dk1>
        <a:srgbClr val="5F5F5F"/>
      </a:dk1>
      <a:lt1>
        <a:srgbClr val="FFFFFF"/>
      </a:lt1>
      <a:dk2>
        <a:srgbClr val="5F5F5F"/>
      </a:dk2>
      <a:lt2>
        <a:srgbClr val="478E00"/>
      </a:lt2>
      <a:accent1>
        <a:srgbClr val="5EA400"/>
      </a:accent1>
      <a:accent2>
        <a:srgbClr val="92CC00"/>
      </a:accent2>
      <a:accent3>
        <a:srgbClr val="FFFFFF"/>
      </a:accent3>
      <a:accent4>
        <a:srgbClr val="505050"/>
      </a:accent4>
      <a:accent5>
        <a:srgbClr val="B6CFAA"/>
      </a:accent5>
      <a:accent6>
        <a:srgbClr val="84B900"/>
      </a:accent6>
      <a:hlink>
        <a:srgbClr val="B3E00B"/>
      </a:hlink>
      <a:folHlink>
        <a:srgbClr val="D1D1D1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354</TotalTime>
  <Words>141</Words>
  <Application>Microsoft Office PowerPoint</Application>
  <PresentationFormat>On-screen Show (4:3)</PresentationFormat>
  <Paragraphs>33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Austin</vt:lpstr>
      <vt:lpstr>powerpoint-template</vt:lpstr>
      <vt:lpstr>God be Praised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God Be Praised</vt:lpstr>
      <vt:lpstr>Across the earth we see Worshippers believe Hear our song Praise to our God Praise to our God </vt:lpstr>
      <vt:lpstr>From dawn 'til dusk we'll be Lifting up our King Hear our song Praise to our God Praise to our God </vt:lpstr>
      <vt:lpstr>Bringing honor to Your majesty There's no other like the King of all kings</vt:lpstr>
      <vt:lpstr>God be praised All the glory to Your awesome Name All creation rising up to say, We know our God reigns!</vt:lpstr>
      <vt:lpstr>Our broken lives were changed When You broke the night with day Hear our song Praise to our God Praise to our God </vt:lpstr>
      <vt:lpstr>Bringing honor to Your majesty There's no other like the King of all kings</vt:lpstr>
      <vt:lpstr>God be praised All the glory to Your awesome Name All creation rising up to say, We know our God reigns!</vt:lpstr>
      <vt:lpstr>God be praised All the glory to Your awesome Name All creation rising up to say, We know our God reigns!</vt:lpstr>
      <vt:lpstr>Out of ashes You lifted us To the table You came and filled our cup </vt:lpstr>
      <vt:lpstr>Every heart and soul, all we are and more Praise the Lord!</vt:lpstr>
      <vt:lpstr>Out of ashes You lifted us To the table You came and filled our cup </vt:lpstr>
      <vt:lpstr>Every heart and soul, all we are and more Praise the Lord!</vt:lpstr>
      <vt:lpstr>God be praised All the glory to Your awesome Name All creation rising up to say, We know our God reigns!</vt:lpstr>
      <vt:lpstr>Our God reigns Our God reigns Our God reigns Our God reigns</vt:lpstr>
      <vt:lpstr>Our God reigns Our God reigns Our God reigns Our God reigns</vt:lpstr>
      <vt:lpstr>God be praised All the glory to Your awesome Name All creation rising up to say, We know our God reigns!</vt:lpstr>
      <vt:lpstr>God be praised All the glory to Your awesome Name All creation rising up to say, We know our God reigns!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7/31/16</dc:title>
  <dc:creator>Conway Zhou</dc:creator>
  <cp:lastModifiedBy>LingLing YaoYang</cp:lastModifiedBy>
  <cp:revision>12</cp:revision>
  <dcterms:created xsi:type="dcterms:W3CDTF">2016-07-30T20:54:05Z</dcterms:created>
  <dcterms:modified xsi:type="dcterms:W3CDTF">2017-02-27T03:08:48Z</dcterms:modified>
</cp:coreProperties>
</file>