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9" r:id="rId8"/>
    <p:sldId id="263" r:id="rId9"/>
    <p:sldId id="264" r:id="rId10"/>
    <p:sldId id="270" r:id="rId11"/>
    <p:sldId id="265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 autoAdjust="0"/>
    <p:restoredTop sz="94690" autoAdjust="0"/>
  </p:normalViewPr>
  <p:slideViewPr>
    <p:cSldViewPr>
      <p:cViewPr varScale="1">
        <p:scale>
          <a:sx n="62" d="100"/>
          <a:sy n="62" d="100"/>
        </p:scale>
        <p:origin x="-676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5000" b="1" dirty="0" smtClean="0">
                <a:latin typeface="Cambria" pitchFamily="18" charset="0"/>
              </a:rPr>
              <a:t>Glorious Day</a:t>
            </a:r>
          </a:p>
          <a:p>
            <a:pPr algn="ctr">
              <a:buNone/>
            </a:pPr>
            <a:r>
              <a:rPr lang="en-US" sz="2500" dirty="0" smtClean="0">
                <a:latin typeface="Cambria" pitchFamily="18" charset="0"/>
              </a:rPr>
              <a:t>Casting Crowns</a:t>
            </a:r>
            <a:endParaRPr lang="en-US" sz="2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500" dirty="0" smtClean="0"/>
              <a:t>    One day when Heaven </a:t>
            </a:r>
            <a:br>
              <a:rPr lang="en-US" sz="3500" dirty="0" smtClean="0"/>
            </a:br>
            <a:r>
              <a:rPr lang="en-US" sz="3500" dirty="0" smtClean="0"/>
              <a:t> was filled with His praises</a:t>
            </a:r>
            <a:br>
              <a:rPr lang="en-US" sz="3500" dirty="0" smtClean="0"/>
            </a:br>
            <a:r>
              <a:rPr lang="en-US" sz="3500" dirty="0" smtClean="0"/>
              <a:t/>
            </a:r>
            <a:br>
              <a:rPr lang="en-US" sz="3500" dirty="0" smtClean="0"/>
            </a:br>
            <a:r>
              <a:rPr lang="en-US" sz="3500" dirty="0" smtClean="0"/>
              <a:t>One day when sin was </a:t>
            </a:r>
            <a:br>
              <a:rPr lang="en-US" sz="3500" dirty="0" smtClean="0"/>
            </a:br>
            <a:r>
              <a:rPr lang="en-US" sz="3500" dirty="0" smtClean="0"/>
              <a:t>as black as could be</a:t>
            </a:r>
            <a:br>
              <a:rPr lang="en-US" sz="3500" dirty="0" smtClean="0"/>
            </a:br>
            <a:r>
              <a:rPr lang="en-US" sz="3500" dirty="0" smtClean="0"/>
              <a:t/>
            </a:r>
            <a:br>
              <a:rPr lang="en-US" sz="3500" dirty="0" smtClean="0"/>
            </a:br>
            <a:r>
              <a:rPr lang="en-US" sz="3500" dirty="0" smtClean="0"/>
              <a:t>Jesus came forth to be born of a virgin</a:t>
            </a:r>
            <a:br>
              <a:rPr lang="en-US" sz="3500" dirty="0" smtClean="0"/>
            </a:br>
            <a:r>
              <a:rPr lang="en-US" sz="3500" dirty="0" smtClean="0"/>
              <a:t>Dwelt among men, my example is He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Word became flesh and </a:t>
            </a:r>
            <a:br>
              <a:rPr lang="en-US" sz="3600" dirty="0" smtClean="0"/>
            </a:br>
            <a:r>
              <a:rPr lang="en-US" sz="3600" dirty="0" smtClean="0"/>
              <a:t>the light shined among us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His glory revealed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Living, He loved me</a:t>
            </a:r>
            <a:br>
              <a:rPr lang="en-US" sz="3600" dirty="0" smtClean="0"/>
            </a:br>
            <a:r>
              <a:rPr lang="en-US" sz="3600" dirty="0" smtClean="0"/>
              <a:t>Dying, He saved me</a:t>
            </a:r>
            <a:br>
              <a:rPr lang="en-US" sz="3600" dirty="0" smtClean="0"/>
            </a:br>
            <a:r>
              <a:rPr lang="en-US" sz="3600" dirty="0" smtClean="0"/>
              <a:t>Buried, He carried my sins far away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Rising, He justified - freely forever</a:t>
            </a:r>
            <a:br>
              <a:rPr lang="en-US" sz="3600" dirty="0" smtClean="0"/>
            </a:br>
            <a:r>
              <a:rPr lang="en-US" sz="3600" dirty="0" smtClean="0"/>
              <a:t>One day He's coming</a:t>
            </a:r>
            <a:br>
              <a:rPr lang="en-US" sz="3600" dirty="0" smtClean="0"/>
            </a:br>
            <a:r>
              <a:rPr lang="en-US" sz="3600" dirty="0" smtClean="0"/>
              <a:t>Oh glorious day, oh glorious day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One day they led Him </a:t>
            </a:r>
            <a:br>
              <a:rPr lang="en-US" sz="3600" dirty="0" smtClean="0"/>
            </a:br>
            <a:r>
              <a:rPr lang="en-US" sz="3600" dirty="0" smtClean="0"/>
              <a:t>up Calvary's mountain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One day they nailed Him </a:t>
            </a:r>
            <a:br>
              <a:rPr lang="en-US" sz="3600" dirty="0" smtClean="0"/>
            </a:br>
            <a:r>
              <a:rPr lang="en-US" sz="3600" dirty="0" smtClean="0"/>
              <a:t>to die on a tree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Suffering anguish, despised and rejected</a:t>
            </a:r>
            <a:br>
              <a:rPr lang="en-US" sz="3600" dirty="0" smtClean="0"/>
            </a:br>
            <a:r>
              <a:rPr lang="en-US" sz="3600" dirty="0" smtClean="0"/>
              <a:t>Bearing our sins, my Redeemer is He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Hands that healed nations, </a:t>
            </a:r>
            <a:br>
              <a:rPr lang="en-US" sz="3600" dirty="0" smtClean="0"/>
            </a:br>
            <a:r>
              <a:rPr lang="en-US" sz="3600" dirty="0" smtClean="0"/>
              <a:t>stretched out on a tree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And took the nails for me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Living, He loved me</a:t>
            </a:r>
            <a:br>
              <a:rPr lang="en-US" sz="3600" dirty="0" smtClean="0"/>
            </a:br>
            <a:r>
              <a:rPr lang="en-US" sz="3600" dirty="0" smtClean="0"/>
              <a:t>Dying, He saved me</a:t>
            </a:r>
            <a:br>
              <a:rPr lang="en-US" sz="3600" dirty="0" smtClean="0"/>
            </a:br>
            <a:r>
              <a:rPr lang="en-US" sz="3600" dirty="0" smtClean="0"/>
              <a:t>Buried, He carried my sins far away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Rising, He justified - freely forever</a:t>
            </a:r>
            <a:br>
              <a:rPr lang="en-US" sz="3600" dirty="0" smtClean="0"/>
            </a:br>
            <a:r>
              <a:rPr lang="en-US" sz="3600" dirty="0" smtClean="0"/>
              <a:t>One day He's coming</a:t>
            </a:r>
            <a:br>
              <a:rPr lang="en-US" sz="3600" dirty="0" smtClean="0"/>
            </a:br>
            <a:r>
              <a:rPr lang="en-US" sz="3600" dirty="0" smtClean="0"/>
              <a:t>Oh glorious day, oh glorious day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6689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One day the grave could </a:t>
            </a:r>
            <a:br>
              <a:rPr lang="en-US" sz="3600" dirty="0" smtClean="0"/>
            </a:br>
            <a:r>
              <a:rPr lang="en-US" sz="3600" dirty="0" smtClean="0"/>
              <a:t>conceal Him no longer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One day the stone rolled </a:t>
            </a:r>
            <a:br>
              <a:rPr lang="en-US" sz="3600" dirty="0" smtClean="0"/>
            </a:br>
            <a:r>
              <a:rPr lang="en-US" sz="3600" dirty="0" smtClean="0"/>
              <a:t>away from the door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Then He arose, over death He had conquered</a:t>
            </a:r>
            <a:br>
              <a:rPr lang="en-US" sz="3600" dirty="0" smtClean="0"/>
            </a:br>
            <a:r>
              <a:rPr lang="en-US" sz="3600" dirty="0" smtClean="0"/>
              <a:t>Now is ascended, my Lord evermore</a:t>
            </a:r>
            <a:br>
              <a:rPr lang="en-US" sz="3600" dirty="0" smtClean="0"/>
            </a:b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Death could not hold Him, </a:t>
            </a:r>
            <a:br>
              <a:rPr lang="en-US" sz="3600" dirty="0" smtClean="0"/>
            </a:br>
            <a:r>
              <a:rPr lang="en-US" sz="3600" dirty="0" smtClean="0"/>
              <a:t>the grave could not keep Him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From rising again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Living, He loved me</a:t>
            </a:r>
            <a:br>
              <a:rPr lang="en-US" sz="3600" dirty="0" smtClean="0"/>
            </a:br>
            <a:r>
              <a:rPr lang="en-US" sz="3600" dirty="0" smtClean="0"/>
              <a:t>Dying, He saved me</a:t>
            </a:r>
            <a:br>
              <a:rPr lang="en-US" sz="3600" dirty="0" smtClean="0"/>
            </a:br>
            <a:r>
              <a:rPr lang="en-US" sz="3600" dirty="0" smtClean="0"/>
              <a:t>Buried, He carried my sins far away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Rising, He justified - freely forever</a:t>
            </a:r>
            <a:br>
              <a:rPr lang="en-US" sz="3600" dirty="0" smtClean="0"/>
            </a:br>
            <a:r>
              <a:rPr lang="en-US" sz="3600" dirty="0" smtClean="0"/>
              <a:t>One day He's coming</a:t>
            </a:r>
            <a:br>
              <a:rPr lang="en-US" sz="3600" dirty="0" smtClean="0"/>
            </a:br>
            <a:r>
              <a:rPr lang="en-US" sz="3600" dirty="0" smtClean="0"/>
              <a:t>Oh glorious day, oh glorious day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One day the trumpet will sound for His coming</a:t>
            </a:r>
            <a:br>
              <a:rPr lang="en-US" sz="3600" dirty="0" smtClean="0"/>
            </a:br>
            <a:r>
              <a:rPr lang="en-US" sz="3600" dirty="0" smtClean="0"/>
              <a:t>One day the skies with His glories will shine</a:t>
            </a:r>
            <a:br>
              <a:rPr lang="en-US" sz="3600" dirty="0" smtClean="0"/>
            </a:br>
            <a:r>
              <a:rPr lang="en-US" sz="3600" dirty="0" smtClean="0"/>
              <a:t>Wonderful day, my Beloved One bringing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My Savior Jesus is mine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Living, He loved me</a:t>
            </a:r>
            <a:br>
              <a:rPr lang="en-US" sz="3600" dirty="0" smtClean="0"/>
            </a:br>
            <a:r>
              <a:rPr lang="en-US" sz="3600" dirty="0" smtClean="0"/>
              <a:t>Dying, He saved me</a:t>
            </a:r>
            <a:br>
              <a:rPr lang="en-US" sz="3600" dirty="0" smtClean="0"/>
            </a:br>
            <a:r>
              <a:rPr lang="en-US" sz="3600" dirty="0" smtClean="0"/>
              <a:t>Buried, He carried my sins far away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Rising, He justified - freely forever</a:t>
            </a:r>
            <a:br>
              <a:rPr lang="en-US" sz="3600" dirty="0" smtClean="0"/>
            </a:br>
            <a:r>
              <a:rPr lang="en-US" sz="3600" dirty="0" smtClean="0"/>
              <a:t>One day He's coming</a:t>
            </a:r>
            <a:br>
              <a:rPr lang="en-US" sz="3600" dirty="0" smtClean="0"/>
            </a:br>
            <a:r>
              <a:rPr lang="en-US" sz="3600" dirty="0" smtClean="0"/>
              <a:t>Oh glorious day, oh glorious day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24</Words>
  <Application>Microsoft Office PowerPoint</Application>
  <PresentationFormat>On-screen Show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45</cp:revision>
  <dcterms:created xsi:type="dcterms:W3CDTF">2017-03-11T21:02:05Z</dcterms:created>
  <dcterms:modified xsi:type="dcterms:W3CDTF">2017-03-12T21:31:48Z</dcterms:modified>
</cp:coreProperties>
</file>