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sldIdLst>
    <p:sldId id="267" r:id="rId2"/>
    <p:sldId id="268" r:id="rId3"/>
    <p:sldId id="269" r:id="rId4"/>
    <p:sldId id="272" r:id="rId5"/>
    <p:sldId id="273" r:id="rId6"/>
    <p:sldId id="27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8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069C06D-4ED8-42C6-905D-CA84CA1B6CBF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pPr/>
              <a:t>Monday, February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pPr/>
              <a:t>Monday, February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B385921-A91A-409C-921C-0E0EC1E750EC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Give Thanks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396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Give thanks with a grateful heart</a:t>
            </a:r>
          </a:p>
          <a:p>
            <a:pPr marL="68580" indent="0" algn="ctr">
              <a:buNone/>
            </a:pPr>
            <a:r>
              <a:rPr lang="en-US" dirty="0" smtClean="0"/>
              <a:t>Give thanks to the Holy One</a:t>
            </a:r>
          </a:p>
          <a:p>
            <a:pPr marL="68580" indent="0" algn="ctr">
              <a:buNone/>
            </a:pPr>
            <a:r>
              <a:rPr lang="en-US" dirty="0" smtClean="0"/>
              <a:t>Give thanks because </a:t>
            </a:r>
            <a:r>
              <a:rPr lang="en-US" dirty="0"/>
              <a:t>H</a:t>
            </a:r>
            <a:r>
              <a:rPr lang="en-US" dirty="0" smtClean="0"/>
              <a:t>e’s given</a:t>
            </a:r>
          </a:p>
          <a:p>
            <a:pPr marL="68580" indent="0" algn="ctr">
              <a:buNone/>
            </a:pPr>
            <a:r>
              <a:rPr lang="en-US" dirty="0" smtClean="0"/>
              <a:t>Jesus Christ, His Son [x2]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650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And now let the weak say “I am strong”</a:t>
            </a:r>
          </a:p>
          <a:p>
            <a:pPr marL="68580" indent="0" algn="ctr">
              <a:buNone/>
            </a:pPr>
            <a:r>
              <a:rPr lang="en-US" dirty="0" smtClean="0"/>
              <a:t>Let the poor say “I am rich</a:t>
            </a:r>
          </a:p>
          <a:p>
            <a:pPr marL="68580" indent="0" algn="ctr">
              <a:buNone/>
            </a:pPr>
            <a:r>
              <a:rPr lang="en-US" dirty="0" smtClean="0"/>
              <a:t>Because of what the Lord has done for us”</a:t>
            </a:r>
          </a:p>
          <a:p>
            <a:pPr marL="68580" indent="0" algn="ctr">
              <a:buNone/>
            </a:pPr>
            <a:r>
              <a:rPr lang="en-US" dirty="0" smtClean="0"/>
              <a:t>[x2]</a:t>
            </a:r>
          </a:p>
        </p:txBody>
      </p:sp>
    </p:spTree>
    <p:extLst>
      <p:ext uri="{BB962C8B-B14F-4D97-AF65-F5344CB8AC3E}">
        <p14:creationId xmlns="" xmlns:p14="http://schemas.microsoft.com/office/powerpoint/2010/main" val="213936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Give thanks with a grateful heart</a:t>
            </a:r>
          </a:p>
          <a:p>
            <a:pPr marL="68580" indent="0" algn="ctr">
              <a:buNone/>
            </a:pPr>
            <a:r>
              <a:rPr lang="en-US" dirty="0" smtClean="0"/>
              <a:t>Give thanks to the Holy One</a:t>
            </a:r>
          </a:p>
          <a:p>
            <a:pPr marL="68580" indent="0" algn="ctr">
              <a:buNone/>
            </a:pPr>
            <a:r>
              <a:rPr lang="en-US" dirty="0" smtClean="0"/>
              <a:t>Give thanks because </a:t>
            </a:r>
            <a:r>
              <a:rPr lang="en-US" dirty="0"/>
              <a:t>H</a:t>
            </a:r>
            <a:r>
              <a:rPr lang="en-US" dirty="0" smtClean="0"/>
              <a:t>e’s given</a:t>
            </a:r>
          </a:p>
          <a:p>
            <a:pPr marL="68580" indent="0" algn="ctr">
              <a:buNone/>
            </a:pPr>
            <a:r>
              <a:rPr lang="en-US" dirty="0" smtClean="0"/>
              <a:t>Jesus Christ, His Son [x2]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0320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And now let the weak say “I am strong”</a:t>
            </a:r>
          </a:p>
          <a:p>
            <a:pPr marL="68580" indent="0" algn="ctr">
              <a:buNone/>
            </a:pPr>
            <a:r>
              <a:rPr lang="en-US" dirty="0" smtClean="0"/>
              <a:t>Let the poor say “I am rich</a:t>
            </a:r>
          </a:p>
          <a:p>
            <a:pPr marL="68580" indent="0" algn="ctr">
              <a:buNone/>
            </a:pPr>
            <a:r>
              <a:rPr lang="en-US" dirty="0" smtClean="0"/>
              <a:t>Because of what the Lord has done for us”</a:t>
            </a:r>
          </a:p>
          <a:p>
            <a:pPr marL="6858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98085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dirty="0" smtClean="0"/>
              <a:t>And now let the weak say “I am strong”</a:t>
            </a:r>
          </a:p>
          <a:p>
            <a:pPr marL="68580" indent="0" algn="ctr">
              <a:buNone/>
            </a:pPr>
            <a:r>
              <a:rPr lang="en-US" dirty="0" smtClean="0"/>
              <a:t>Let the poor say “I am rich</a:t>
            </a:r>
          </a:p>
          <a:p>
            <a:pPr marL="68580" indent="0" algn="ctr">
              <a:buNone/>
            </a:pPr>
            <a:r>
              <a:rPr lang="en-US" dirty="0" smtClean="0"/>
              <a:t>Because of what the Lord has done for us”</a:t>
            </a:r>
          </a:p>
          <a:p>
            <a:pPr marL="68580" indent="0" algn="ctr">
              <a:buNone/>
            </a:pPr>
            <a:r>
              <a:rPr lang="en-US" dirty="0" smtClean="0"/>
              <a:t>Give thanks</a:t>
            </a:r>
          </a:p>
        </p:txBody>
      </p:sp>
    </p:spTree>
    <p:extLst>
      <p:ext uri="{BB962C8B-B14F-4D97-AF65-F5344CB8AC3E}">
        <p14:creationId xmlns="" xmlns:p14="http://schemas.microsoft.com/office/powerpoint/2010/main" val="198085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573</TotalTime>
  <Words>144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Austin</vt:lpstr>
      <vt:lpstr>Give Thanks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1/2/15</dc:title>
  <dc:creator>CISS</dc:creator>
  <cp:lastModifiedBy>LingLing YaoYang</cp:lastModifiedBy>
  <cp:revision>16</cp:revision>
  <dcterms:created xsi:type="dcterms:W3CDTF">2016-01-02T22:10:26Z</dcterms:created>
  <dcterms:modified xsi:type="dcterms:W3CDTF">2017-02-28T01:31:45Z</dcterms:modified>
</cp:coreProperties>
</file>