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0" r:id="rId3"/>
    <p:sldId id="281" r:id="rId4"/>
    <p:sldId id="282" r:id="rId5"/>
    <p:sldId id="283" r:id="rId6"/>
    <p:sldId id="285" r:id="rId7"/>
    <p:sldId id="28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From the Inside Out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Hillsong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884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 thousand times I’ve failed</a:t>
            </a:r>
          </a:p>
          <a:p>
            <a:pPr marL="0" indent="0" algn="ctr">
              <a:buNone/>
            </a:pPr>
            <a:r>
              <a:rPr lang="en-US" dirty="0" smtClean="0"/>
              <a:t>Still your mercy remains</a:t>
            </a:r>
          </a:p>
          <a:p>
            <a:pPr marL="0" indent="0" algn="ctr">
              <a:buNone/>
            </a:pPr>
            <a:r>
              <a:rPr lang="en-US" dirty="0" smtClean="0"/>
              <a:t>Should I stumble again</a:t>
            </a:r>
          </a:p>
          <a:p>
            <a:pPr marL="0" indent="0" algn="ctr">
              <a:buNone/>
            </a:pPr>
            <a:r>
              <a:rPr lang="en-US" dirty="0" smtClean="0"/>
              <a:t>Still I’m caught in your grace</a:t>
            </a:r>
          </a:p>
          <a:p>
            <a:pPr marL="0" indent="0" algn="ctr">
              <a:buNone/>
            </a:pPr>
            <a:r>
              <a:rPr lang="en-US" dirty="0" smtClean="0"/>
              <a:t>Everlasting, your light will shine when all else fades</a:t>
            </a:r>
          </a:p>
          <a:p>
            <a:pPr marL="0" indent="0" algn="ctr">
              <a:buNone/>
            </a:pPr>
            <a:r>
              <a:rPr lang="en-US" dirty="0" smtClean="0"/>
              <a:t>Never ending, your glory goes beyond all fame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371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Your will above all else</a:t>
            </a:r>
          </a:p>
          <a:p>
            <a:pPr marL="0" indent="0" algn="ctr">
              <a:buNone/>
            </a:pPr>
            <a:r>
              <a:rPr lang="en-US" dirty="0" smtClean="0"/>
              <a:t>My purpose remains</a:t>
            </a:r>
          </a:p>
          <a:p>
            <a:pPr marL="0" indent="0" algn="ctr">
              <a:buNone/>
            </a:pPr>
            <a:r>
              <a:rPr lang="en-US" dirty="0" smtClean="0"/>
              <a:t>The art of losing myself in bringing you praise</a:t>
            </a:r>
          </a:p>
          <a:p>
            <a:pPr marL="0" indent="0" algn="ctr">
              <a:buNone/>
            </a:pPr>
            <a:r>
              <a:rPr lang="en-US" dirty="0" smtClean="0"/>
              <a:t>Everlasting, your light will shine when all else fades</a:t>
            </a:r>
          </a:p>
          <a:p>
            <a:pPr marL="0" indent="0" algn="ctr">
              <a:buNone/>
            </a:pPr>
            <a:r>
              <a:rPr lang="en-US" dirty="0" smtClean="0"/>
              <a:t>Never ending, your glory goes beyond all fame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964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My heart and soul</a:t>
            </a:r>
          </a:p>
          <a:p>
            <a:pPr marL="0" indent="0" algn="ctr">
              <a:buNone/>
            </a:pPr>
            <a:r>
              <a:rPr lang="en-US" dirty="0"/>
              <a:t>I give you control</a:t>
            </a:r>
          </a:p>
          <a:p>
            <a:pPr marL="0" indent="0" algn="ctr">
              <a:buNone/>
            </a:pPr>
            <a:r>
              <a:rPr lang="en-US" dirty="0"/>
              <a:t>Consume me from the inside out Lord</a:t>
            </a:r>
          </a:p>
          <a:p>
            <a:pPr marL="0" indent="0" algn="ctr">
              <a:buNone/>
            </a:pPr>
            <a:r>
              <a:rPr lang="en-US" dirty="0"/>
              <a:t>Let justice and praise</a:t>
            </a:r>
          </a:p>
          <a:p>
            <a:pPr marL="0" indent="0" algn="ctr">
              <a:buNone/>
            </a:pPr>
            <a:r>
              <a:rPr lang="en-US" dirty="0"/>
              <a:t>Become my embrace</a:t>
            </a:r>
          </a:p>
          <a:p>
            <a:pPr marL="0" indent="0" algn="ctr">
              <a:buNone/>
            </a:pPr>
            <a:r>
              <a:rPr lang="en-US" dirty="0"/>
              <a:t>To love you from the inside out</a:t>
            </a:r>
          </a:p>
        </p:txBody>
      </p:sp>
    </p:spTree>
    <p:extLst>
      <p:ext uri="{BB962C8B-B14F-4D97-AF65-F5344CB8AC3E}">
        <p14:creationId xmlns:p14="http://schemas.microsoft.com/office/powerpoint/2010/main" xmlns="" val="299329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Your will above all else</a:t>
            </a:r>
          </a:p>
          <a:p>
            <a:pPr marL="0" indent="0" algn="ctr">
              <a:buNone/>
            </a:pPr>
            <a:r>
              <a:rPr lang="en-US" dirty="0"/>
              <a:t>My purpose remains</a:t>
            </a:r>
          </a:p>
          <a:p>
            <a:pPr marL="0" indent="0" algn="ctr">
              <a:buNone/>
            </a:pPr>
            <a:r>
              <a:rPr lang="en-US" dirty="0"/>
              <a:t>The art of losing myself in bringing you praise</a:t>
            </a:r>
          </a:p>
          <a:p>
            <a:pPr marL="0" indent="0" algn="ctr">
              <a:buNone/>
            </a:pPr>
            <a:r>
              <a:rPr lang="en-US" dirty="0"/>
              <a:t>Everlasting, your light will shine when all else fades</a:t>
            </a:r>
          </a:p>
          <a:p>
            <a:pPr marL="0" indent="0" algn="ctr">
              <a:buNone/>
            </a:pPr>
            <a:r>
              <a:rPr lang="en-US" dirty="0"/>
              <a:t>Never ending, your glory goes beyond all fame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5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My heart and soul</a:t>
            </a:r>
          </a:p>
          <a:p>
            <a:pPr marL="0" indent="0" algn="ctr">
              <a:buNone/>
            </a:pPr>
            <a:r>
              <a:rPr lang="en-US" dirty="0"/>
              <a:t>I give you control</a:t>
            </a:r>
          </a:p>
          <a:p>
            <a:pPr marL="0" indent="0" algn="ctr">
              <a:buNone/>
            </a:pPr>
            <a:r>
              <a:rPr lang="en-US" dirty="0"/>
              <a:t>Consume me from the inside out Lord</a:t>
            </a:r>
          </a:p>
          <a:p>
            <a:pPr marL="0" indent="0" algn="ctr">
              <a:buNone/>
            </a:pPr>
            <a:r>
              <a:rPr lang="en-US" dirty="0"/>
              <a:t>Let justice and praise</a:t>
            </a:r>
          </a:p>
          <a:p>
            <a:pPr marL="0" indent="0" algn="ctr">
              <a:buNone/>
            </a:pPr>
            <a:r>
              <a:rPr lang="en-US" dirty="0"/>
              <a:t>Become my embrace</a:t>
            </a:r>
          </a:p>
          <a:p>
            <a:pPr marL="0" indent="0" algn="ctr">
              <a:buNone/>
            </a:pPr>
            <a:r>
              <a:rPr lang="en-US" dirty="0"/>
              <a:t>To love you from the inside out</a:t>
            </a:r>
          </a:p>
        </p:txBody>
      </p:sp>
    </p:spTree>
    <p:extLst>
      <p:ext uri="{BB962C8B-B14F-4D97-AF65-F5344CB8AC3E}">
        <p14:creationId xmlns:p14="http://schemas.microsoft.com/office/powerpoint/2010/main" xmlns="" val="39483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Everlasting, your light will shine when all else fades</a:t>
            </a:r>
          </a:p>
          <a:p>
            <a:pPr marL="0" indent="0" algn="ctr">
              <a:buNone/>
            </a:pPr>
            <a:r>
              <a:rPr lang="en-US" dirty="0"/>
              <a:t>Never ending, your glory goes beyond all fame</a:t>
            </a:r>
          </a:p>
          <a:p>
            <a:pPr marL="0" indent="0" algn="ctr">
              <a:buNone/>
            </a:pPr>
            <a:r>
              <a:rPr lang="en-US" dirty="0"/>
              <a:t>And the cry of my heart is to bring you praise</a:t>
            </a:r>
          </a:p>
          <a:p>
            <a:pPr marL="0" indent="0" algn="ctr">
              <a:buNone/>
            </a:pPr>
            <a:r>
              <a:rPr lang="en-US" dirty="0"/>
              <a:t>From the inside out</a:t>
            </a:r>
          </a:p>
          <a:p>
            <a:pPr marL="0" indent="0" algn="ctr">
              <a:buNone/>
            </a:pPr>
            <a:r>
              <a:rPr lang="en-US" dirty="0"/>
              <a:t>Lord my soul cries </a:t>
            </a:r>
            <a:r>
              <a:rPr lang="en-US" dirty="0" smtClean="0"/>
              <a:t>out [x2]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76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168</TotalTime>
  <Words>215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Breeze</vt:lpstr>
      <vt:lpstr>From the Inside Out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12/13/15</dc:title>
  <dc:creator>CISS</dc:creator>
  <cp:lastModifiedBy>LingLing YaoYang</cp:lastModifiedBy>
  <cp:revision>11</cp:revision>
  <dcterms:created xsi:type="dcterms:W3CDTF">2015-12-13T03:39:30Z</dcterms:created>
  <dcterms:modified xsi:type="dcterms:W3CDTF">2017-02-28T02:50:33Z</dcterms:modified>
</cp:coreProperties>
</file>