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sldIdLst>
    <p:sldId id="258" r:id="rId2"/>
    <p:sldId id="259" r:id="rId3"/>
    <p:sldId id="260" r:id="rId4"/>
    <p:sldId id="261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3D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-60" y="-2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2/27/2017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2/27/2017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Everlasting God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Chris Tomlin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2223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None/>
            </a:pPr>
            <a:endParaRPr lang="en-US" dirty="0" smtClean="0"/>
          </a:p>
          <a:p>
            <a:pPr marL="114300" indent="0" algn="ctr">
              <a:buNone/>
            </a:pPr>
            <a:endParaRPr lang="en-US" dirty="0"/>
          </a:p>
          <a:p>
            <a:pPr marL="114300" indent="0" algn="ctr">
              <a:buNone/>
            </a:pPr>
            <a:r>
              <a:rPr lang="en-US" sz="3200" dirty="0" smtClean="0"/>
              <a:t>Strength will rise as we wait upon the Lord</a:t>
            </a:r>
          </a:p>
          <a:p>
            <a:pPr marL="114300" indent="0" algn="ctr">
              <a:buNone/>
            </a:pPr>
            <a:r>
              <a:rPr lang="en-US" sz="3200" dirty="0" smtClean="0"/>
              <a:t>We will wait upon the Lord</a:t>
            </a:r>
          </a:p>
          <a:p>
            <a:pPr marL="114300" indent="0" algn="ctr">
              <a:buNone/>
            </a:pPr>
            <a:r>
              <a:rPr lang="en-US" sz="3200" dirty="0" smtClean="0"/>
              <a:t>We will wait upon the Lord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524954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200" dirty="0" smtClean="0"/>
              <a:t>Our God, You reign forever</a:t>
            </a:r>
          </a:p>
          <a:p>
            <a:pPr marL="114300" indent="0" algn="ctr">
              <a:buNone/>
            </a:pPr>
            <a:r>
              <a:rPr lang="en-US" sz="3200" dirty="0" smtClean="0"/>
              <a:t>Our hope, our strong deliverer</a:t>
            </a:r>
          </a:p>
          <a:p>
            <a:pPr marL="114300" indent="0" algn="ctr">
              <a:buNone/>
            </a:pPr>
            <a:r>
              <a:rPr lang="en-US" sz="3200" dirty="0" smtClean="0"/>
              <a:t>You are the everlasting God</a:t>
            </a:r>
          </a:p>
          <a:p>
            <a:pPr marL="114300" indent="0" algn="ctr">
              <a:buNone/>
            </a:pPr>
            <a:r>
              <a:rPr lang="en-US" sz="3200" dirty="0" smtClean="0"/>
              <a:t>The everlasting God</a:t>
            </a:r>
          </a:p>
          <a:p>
            <a:pPr marL="114300" indent="0" algn="ctr">
              <a:buNone/>
            </a:pPr>
            <a:r>
              <a:rPr lang="en-US" sz="3200" dirty="0" smtClean="0"/>
              <a:t>You do not faint</a:t>
            </a:r>
          </a:p>
          <a:p>
            <a:pPr marL="114300" indent="0" algn="ctr">
              <a:buNone/>
            </a:pPr>
            <a:r>
              <a:rPr lang="en-US" sz="3200" dirty="0" smtClean="0"/>
              <a:t>You won’t grow weary (x2)</a:t>
            </a:r>
          </a:p>
        </p:txBody>
      </p:sp>
    </p:spTree>
    <p:extLst>
      <p:ext uri="{BB962C8B-B14F-4D97-AF65-F5344CB8AC3E}">
        <p14:creationId xmlns:p14="http://schemas.microsoft.com/office/powerpoint/2010/main" xmlns="" val="1413081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3200" dirty="0" smtClean="0"/>
          </a:p>
          <a:p>
            <a:pPr marL="114300" indent="0" algn="ctr">
              <a:buNone/>
            </a:pPr>
            <a:r>
              <a:rPr lang="en-US" sz="3200" dirty="0" smtClean="0"/>
              <a:t>You’re the defender of the weak</a:t>
            </a:r>
          </a:p>
          <a:p>
            <a:pPr marL="114300" indent="0" algn="ctr">
              <a:buNone/>
            </a:pPr>
            <a:r>
              <a:rPr lang="en-US" sz="3200" dirty="0" smtClean="0"/>
              <a:t>You comfort those in need</a:t>
            </a:r>
          </a:p>
          <a:p>
            <a:pPr marL="114300" indent="0" algn="ctr">
              <a:buNone/>
            </a:pPr>
            <a:r>
              <a:rPr lang="en-US" sz="3200" dirty="0" smtClean="0"/>
              <a:t>You lift us up on wings like eagles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064934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69</TotalTime>
  <Words>76</Words>
  <Application>Microsoft Office PowerPoint</Application>
  <PresentationFormat>On-screen Show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Adjacency</vt:lpstr>
      <vt:lpstr>Everlasting God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9/12/15</dc:title>
  <dc:creator>CISS</dc:creator>
  <cp:lastModifiedBy>LingLing YaoYang</cp:lastModifiedBy>
  <cp:revision>9</cp:revision>
  <dcterms:created xsi:type="dcterms:W3CDTF">2015-09-13T00:27:25Z</dcterms:created>
  <dcterms:modified xsi:type="dcterms:W3CDTF">2017-02-28T02:14:16Z</dcterms:modified>
</cp:coreProperties>
</file>