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67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1016000" y="457200"/>
            <a:ext cx="11053763" cy="995363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</a:rPr>
              <a:t>Everlasting (9)</a:t>
            </a: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 bwMode="auto">
          <a:xfrm>
            <a:off x="711200" y="1447800"/>
            <a:ext cx="11572875" cy="7332663"/>
          </a:xfrm>
          <a:noFill/>
          <a:ln>
            <a:miter lim="800000"/>
            <a:headEnd/>
            <a:tailEnd/>
          </a:ln>
        </p:spPr>
        <p:txBody>
          <a:bodyPr wrap="square" lIns="130046" tIns="65023" rIns="130046" bIns="65023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Oh God our Redeemer Our Savior our friend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Creator of the universe Your goodness knows no end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  <a:sym typeface="Optima" charset="0"/>
              </a:rPr>
              <a:t>And</a:t>
            </a: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 our voices join with the thousands who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Know mercy because of the Cross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All sinners washed in Your precious blood. 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Forever we will sing</a:t>
            </a:r>
          </a:p>
          <a:p>
            <a:pPr eaLnBrk="1" hangingPunct="1">
              <a:spcBef>
                <a:spcPct val="0"/>
              </a:spcBef>
            </a:pPr>
            <a:endParaRPr lang="en-US" sz="2600" smtClean="0">
              <a:solidFill>
                <a:srgbClr val="595959"/>
              </a:solidFill>
              <a:latin typeface="Optima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Chorus:  From everlasting to everlasting Praise be to You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From everlasting to everlasting Praise be to You Oh God</a:t>
            </a:r>
          </a:p>
          <a:p>
            <a:pPr eaLnBrk="1" hangingPunct="1">
              <a:spcBef>
                <a:spcPct val="0"/>
              </a:spcBef>
            </a:pPr>
            <a:endParaRPr lang="en-US" sz="2600" smtClean="0">
              <a:solidFill>
                <a:srgbClr val="595959"/>
              </a:solidFill>
              <a:latin typeface="Optima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Oh God our Deliverer And Lord of all grace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How can I stand in silence When the heavens sing Your praise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And our voices join with the thousands who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Know mercy because of the Cross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All sinners washed in Your precious blood. 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Forever we will sing</a:t>
            </a:r>
          </a:p>
          <a:p>
            <a:pPr eaLnBrk="1" hangingPunct="1">
              <a:spcBef>
                <a:spcPct val="0"/>
              </a:spcBef>
            </a:pPr>
            <a:endParaRPr lang="en-US" sz="2600" smtClean="0">
              <a:solidFill>
                <a:srgbClr val="595959"/>
              </a:solidFill>
              <a:latin typeface="Optima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95959"/>
                </a:solidFill>
                <a:latin typeface="Optima" charset="0"/>
              </a:rPr>
              <a:t>Chorus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Pages>0</Pages>
  <Words>115</Words>
  <Characters>0</Characters>
  <Application>Microsoft Office PowerPoint</Application>
  <PresentationFormat>Custom</PresentationFormat>
  <Lines>0</Lines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Everlasting (9)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94</cp:revision>
  <dcterms:created xsi:type="dcterms:W3CDTF">2011-04-17T16:56:01Z</dcterms:created>
  <dcterms:modified xsi:type="dcterms:W3CDTF">2017-03-01T02:18:13Z</dcterms:modified>
</cp:coreProperties>
</file>