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</p:sldIdLst>
  <p:sldSz cx="9144000" cy="5143500" type="screen16x9"/>
  <p:notesSz cx="6858000" cy="9144000"/>
  <p:embeddedFontLst>
    <p:embeddedFont>
      <p:font typeface="Proxima Nova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" y="-5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w/ Subtitle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Ever Be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Bethel Music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love is devoted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Like a ring of solid gold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Like a vow that is tested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Like a covenant of old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love is enduring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Through the winter rain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beyond the horizon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With mercy for today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Faithful You have been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faithful You will be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pledge Yourself to me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it’s why I sing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Ever be on my lips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Father the orphan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kindness makes us whole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shoulder our weakness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Your strength becomes our own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You’re making me like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Clothing me in 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Bringing beauty from ashes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 You will have Your bride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Free of all her guilt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rid of all her shame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known by her true name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it’s why I sing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Ever be on my lips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Ever be on my lips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311700" y="55335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You will be praised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You will be praised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With angels and saints  we sing worthy are You Lord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You will be praised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You will be praised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With angels and saints we sing worthy are You Lord [x2]</a:t>
            </a:r>
          </a:p>
          <a:p>
            <a:pPr lv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praise will ever be on my lips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Ever be on my lips (x2)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On-screen Show (16:9)</PresentationFormat>
  <Paragraphs>44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Proxima Nova</vt:lpstr>
      <vt:lpstr>spearmint</vt:lpstr>
      <vt:lpstr>Ever Be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8/27/16</dc:title>
  <dc:creator>LingLing YaoYang</dc:creator>
  <cp:lastModifiedBy>LingLing YaoYang</cp:lastModifiedBy>
  <cp:revision>4</cp:revision>
  <dcterms:modified xsi:type="dcterms:W3CDTF">2017-02-28T02:06:38Z</dcterms:modified>
</cp:coreProperties>
</file>