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2" r:id="rId21"/>
    <p:sldId id="291" r:id="rId22"/>
    <p:sldId id="29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38AF01F-4204-4E48-A8FD-263FEBC83A7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50780AC-FE56-49ED-9E54-16F0B70CC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C1D7BE-4056-4312-8FB0-EAFD81428319}" type="datetimeFigureOut">
              <a:rPr lang="en-US" smtClean="0">
                <a:solidFill>
                  <a:srgbClr val="EAEBDE"/>
                </a:solidFill>
              </a:rPr>
              <a:pPr/>
              <a:t>2/26/2017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AEBDE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DC39507-EEBC-4980-A17C-B5DA6FA0ED7E}" type="slidenum">
              <a:rPr lang="en-US" smtClean="0">
                <a:solidFill>
                  <a:srgbClr val="EAEBDE"/>
                </a:solidFill>
              </a:rPr>
              <a:pPr/>
              <a:t>‹#›</a:t>
            </a:fld>
            <a:endParaRPr lang="en-US">
              <a:solidFill>
                <a:srgbClr val="EAEBD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Desert Song</a:t>
            </a:r>
            <a:endParaRPr lang="en-US" sz="48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This is my prayer in the desert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When all that's within me feels dry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This is my prayer in my hunger and need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My God is the God who provides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this is my prayer in the fire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 weakness or trial or pain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There is a faith proved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Of more worth than gold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So refine me, Lord, through the flame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And 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No weapon formed against me shall remain</a:t>
            </a:r>
            <a:br>
              <a:rPr lang="en-US" sz="3200" dirty="0" smtClean="0">
                <a:solidFill>
                  <a:schemeClr val="bg1"/>
                </a:solidFill>
              </a:rPr>
            </a:br>
            <a:endParaRPr lang="en-US" sz="32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I will rejoice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I will declare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God is my victory and He is here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this is my prayer in the battle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When triumph is still on its way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am a conqueror and co-heir with Christ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So firm on His promise I'll stand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No weapon formed against me shall remain</a:t>
            </a:r>
            <a:b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</a:br>
            <a:endParaRPr lang="en-US" sz="32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rejoice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declare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God is my victory and He is here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All of my life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In every season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You are still God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have a reason to sing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have a reason to worship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(X2)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And 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bring praise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No weapon formed against me shall remain</a:t>
            </a:r>
          </a:p>
          <a:p>
            <a:pPr algn="ctr">
              <a:buNone/>
            </a:pPr>
            <a:endParaRPr lang="en-US" sz="32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rejoice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will declare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God is my victory and He is here</a:t>
            </a: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This is my prayer in the harvest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When favor and providence flow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I know I'm filled to be emptied again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The seed I've received I will sow</a:t>
            </a:r>
          </a:p>
          <a:p>
            <a:pPr algn="ctr">
              <a:buNone/>
            </a:pPr>
            <a:endParaRPr lang="en-US" sz="32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☐</a:t>
            </a:r>
            <a:endParaRPr lang="en-US" sz="3200" dirty="0" smtClean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ctr">
              <a:buNone/>
            </a:pPr>
            <a:endParaRPr lang="en-US" sz="32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Desert Song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18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 is my prayer in the desert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all that's within me feels dry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my prayer in my hunger and need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God is the God who provides</a:t>
            </a:r>
          </a:p>
        </p:txBody>
      </p:sp>
    </p:spTree>
    <p:extLst>
      <p:ext uri="{BB962C8B-B14F-4D97-AF65-F5344CB8AC3E}">
        <p14:creationId xmlns="" xmlns:p14="http://schemas.microsoft.com/office/powerpoint/2010/main" val="40741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this is my prayer in the fire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weakness or trial or pain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 is a faith proved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Of more worth than gold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 refine me, Lord, through the flame</a:t>
            </a:r>
          </a:p>
        </p:txBody>
      </p:sp>
    </p:spTree>
    <p:extLst>
      <p:ext uri="{BB962C8B-B14F-4D97-AF65-F5344CB8AC3E}">
        <p14:creationId xmlns="" xmlns:p14="http://schemas.microsoft.com/office/powerpoint/2010/main" val="1461304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No weapon formed against me shall remain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rejoice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declare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God is my victory and He is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17229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this is my prayer in the battle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triumph is still on its way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am a conqueror and co-heir with Christ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 firm on His promise I'll stand</a:t>
            </a:r>
          </a:p>
        </p:txBody>
      </p:sp>
    </p:spTree>
    <p:extLst>
      <p:ext uri="{BB962C8B-B14F-4D97-AF65-F5344CB8AC3E}">
        <p14:creationId xmlns="" xmlns:p14="http://schemas.microsoft.com/office/powerpoint/2010/main" val="298707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No weapon formed against me shall remain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rejoice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declare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God is my victory and He is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1810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All of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every season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are still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have a reason to 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have a reason to worship</a:t>
            </a:r>
          </a:p>
        </p:txBody>
      </p:sp>
    </p:spTree>
    <p:extLst>
      <p:ext uri="{BB962C8B-B14F-4D97-AF65-F5344CB8AC3E}">
        <p14:creationId xmlns="" xmlns:p14="http://schemas.microsoft.com/office/powerpoint/2010/main" val="888327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All of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every season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are still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have a reason to 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have a reason to worship</a:t>
            </a:r>
          </a:p>
        </p:txBody>
      </p:sp>
    </p:spTree>
    <p:extLst>
      <p:ext uri="{BB962C8B-B14F-4D97-AF65-F5344CB8AC3E}">
        <p14:creationId xmlns="" xmlns:p14="http://schemas.microsoft.com/office/powerpoint/2010/main" val="225283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 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bring praise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No weapon formed against me shall remain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rejoice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declare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God is my victory and He is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0765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 is my prayer in the harvest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favor and providence flow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I'm filled to be emptied again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seed I've received I will sow</a:t>
            </a:r>
          </a:p>
        </p:txBody>
      </p:sp>
    </p:spTree>
    <p:extLst>
      <p:ext uri="{BB962C8B-B14F-4D97-AF65-F5344CB8AC3E}">
        <p14:creationId xmlns="" xmlns:p14="http://schemas.microsoft.com/office/powerpoint/2010/main" val="13132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357</TotalTime>
  <Words>241</Words>
  <Application>Microsoft Office PowerPoint</Application>
  <PresentationFormat>On-screen Show (4:3)</PresentationFormat>
  <Paragraphs>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Austin</vt:lpstr>
      <vt:lpstr>Paper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Desert Song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7/31/16</dc:title>
  <dc:creator>Conway Zhou</dc:creator>
  <cp:lastModifiedBy>LingLing YaoYang</cp:lastModifiedBy>
  <cp:revision>15</cp:revision>
  <dcterms:created xsi:type="dcterms:W3CDTF">2016-07-30T20:54:05Z</dcterms:created>
  <dcterms:modified xsi:type="dcterms:W3CDTF">2017-02-27T01:33:54Z</dcterms:modified>
</cp:coreProperties>
</file>