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298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1" autoAdjust="0"/>
    <p:restoredTop sz="94690" autoAdjust="0"/>
  </p:normalViewPr>
  <p:slideViewPr>
    <p:cSldViewPr>
      <p:cViewPr varScale="1">
        <p:scale>
          <a:sx n="50" d="100"/>
          <a:sy n="50" d="100"/>
        </p:scale>
        <p:origin x="-100" y="-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5000" b="1" dirty="0" smtClean="0">
                <a:latin typeface="Cambria" pitchFamily="18" charset="0"/>
              </a:rPr>
              <a:t>Dear Younger Me</a:t>
            </a:r>
          </a:p>
          <a:p>
            <a:pPr algn="ctr">
              <a:buNone/>
            </a:pPr>
            <a:r>
              <a:rPr lang="en-US" sz="2500" smtClean="0">
                <a:latin typeface="Cambria" pitchFamily="18" charset="0"/>
              </a:rPr>
              <a:t>MercyMe</a:t>
            </a:r>
            <a:endParaRPr lang="en-US" sz="2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Dear younger me</a:t>
            </a:r>
            <a:br>
              <a:rPr lang="en-US" sz="3600" dirty="0" smtClean="0"/>
            </a:br>
            <a:r>
              <a:rPr lang="en-US" sz="3600" dirty="0" smtClean="0"/>
              <a:t>Where do I start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If I could tell you everything that I have learned so far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Then you could be…</a:t>
            </a:r>
            <a:br>
              <a:rPr lang="en-US" sz="3600" dirty="0" smtClean="0"/>
            </a:br>
            <a:r>
              <a:rPr lang="en-US" sz="3600" dirty="0" smtClean="0"/>
              <a:t>One step ahead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Of all the painful memories still </a:t>
            </a:r>
            <a:br>
              <a:rPr lang="en-US" sz="3600" dirty="0" smtClean="0"/>
            </a:br>
            <a:r>
              <a:rPr lang="en-US" sz="3600" dirty="0" smtClean="0"/>
              <a:t>running thru my head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I wonder how much different things would be</a:t>
            </a:r>
            <a:br>
              <a:rPr lang="en-US" sz="3600" dirty="0" smtClean="0"/>
            </a:br>
            <a:r>
              <a:rPr lang="en-US" sz="3600" dirty="0" smtClean="0"/>
              <a:t>Dear younger me,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(Instrumental)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Dear younger me</a:t>
            </a:r>
            <a:br>
              <a:rPr lang="en-US" sz="3600" dirty="0" smtClean="0"/>
            </a:br>
            <a:r>
              <a:rPr lang="en-US" sz="3600" dirty="0" smtClean="0"/>
              <a:t>I cannot decide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Do I give some speech about how to get the most out of your life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Or do I go deep</a:t>
            </a:r>
            <a:br>
              <a:rPr lang="en-US" sz="3600" dirty="0" smtClean="0"/>
            </a:br>
            <a:r>
              <a:rPr lang="en-US" sz="3600" dirty="0" smtClean="0"/>
              <a:t>And try to change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The choices that you’ll make </a:t>
            </a:r>
            <a:r>
              <a:rPr lang="en-US" sz="3600" dirty="0" err="1" smtClean="0"/>
              <a:t>cuz</a:t>
            </a:r>
            <a:r>
              <a:rPr lang="en-US" sz="3600" dirty="0" smtClean="0"/>
              <a:t> they’re choices that made me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Even though I love this crazy life</a:t>
            </a:r>
            <a:br>
              <a:rPr lang="en-US" sz="3600" dirty="0" smtClean="0"/>
            </a:br>
            <a:r>
              <a:rPr lang="en-US" sz="3600" dirty="0" smtClean="0"/>
              <a:t>Sometimes I wish it was a smoother ride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Dear younger me, </a:t>
            </a:r>
            <a:br>
              <a:rPr lang="en-US" sz="3600" dirty="0" smtClean="0"/>
            </a:br>
            <a:r>
              <a:rPr lang="en-US" sz="3600" dirty="0" smtClean="0"/>
              <a:t>dear younger me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(Instrumental)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918075" algn="l"/>
              </a:tabLst>
            </a:pPr>
            <a:r>
              <a:rPr lang="en-US" sz="3600" dirty="0" smtClean="0"/>
              <a:t>	If I knew then what I know now</a:t>
            </a:r>
            <a:br>
              <a:rPr lang="en-US" sz="3600" dirty="0" smtClean="0"/>
            </a:br>
            <a:r>
              <a:rPr lang="en-US" sz="3600" dirty="0" smtClean="0"/>
              <a:t>Condemnation would’ve had no power</a:t>
            </a:r>
            <a:br>
              <a:rPr lang="en-US" sz="3600" dirty="0" smtClean="0"/>
            </a:br>
            <a:r>
              <a:rPr lang="en-US" sz="3600" dirty="0" smtClean="0"/>
              <a:t>-</a:t>
            </a:r>
            <a:br>
              <a:rPr lang="en-US" sz="3600" dirty="0" smtClean="0"/>
            </a:br>
            <a:r>
              <a:rPr lang="en-US" sz="3600" dirty="0" smtClean="0"/>
              <a:t>my joy my pain would’ve </a:t>
            </a:r>
            <a:br>
              <a:rPr lang="en-US" sz="3600" dirty="0" smtClean="0"/>
            </a:br>
            <a:r>
              <a:rPr lang="en-US" sz="3600" dirty="0" smtClean="0"/>
              <a:t>never been my worth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If I knew then what I know now</a:t>
            </a:r>
            <a:br>
              <a:rPr lang="en-US" sz="3600" dirty="0" smtClean="0"/>
            </a:br>
            <a:r>
              <a:rPr lang="en-US" sz="3600" dirty="0" smtClean="0"/>
              <a:t>Would’ve not been hard to figure out</a:t>
            </a:r>
            <a:br>
              <a:rPr lang="en-US" sz="3600" dirty="0" smtClean="0"/>
            </a:br>
            <a:r>
              <a:rPr lang="en-US" sz="3600" dirty="0" smtClean="0"/>
              <a:t>What I would’ve changed 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if I had heard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Dear younger me</a:t>
            </a:r>
            <a:br>
              <a:rPr lang="en-US" sz="3600" dirty="0" smtClean="0"/>
            </a:br>
            <a:r>
              <a:rPr lang="en-US" sz="3600" dirty="0" smtClean="0"/>
              <a:t>It’s not your fault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You were never meant to carry this beyond the cross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Dear younger me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You are holy</a:t>
            </a:r>
            <a:br>
              <a:rPr lang="en-US" sz="3600" dirty="0" smtClean="0"/>
            </a:br>
            <a:r>
              <a:rPr lang="en-US" sz="3600" dirty="0" smtClean="0"/>
              <a:t>You are righteous</a:t>
            </a:r>
            <a:br>
              <a:rPr lang="en-US" sz="3600" dirty="0" smtClean="0"/>
            </a:br>
            <a:r>
              <a:rPr lang="en-US" sz="3600" dirty="0" smtClean="0"/>
              <a:t>You are one of the redeemed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Set apart a brand new heart</a:t>
            </a:r>
            <a:br>
              <a:rPr lang="en-US" sz="3600" dirty="0" smtClean="0"/>
            </a:br>
            <a:r>
              <a:rPr lang="en-US" sz="3600" dirty="0" smtClean="0"/>
              <a:t>You are free indeed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Every mountain every valley</a:t>
            </a:r>
            <a:br>
              <a:rPr lang="en-US" sz="3600" dirty="0" smtClean="0"/>
            </a:br>
            <a:r>
              <a:rPr lang="en-US" sz="3600" dirty="0" smtClean="0"/>
              <a:t>Thru each heartache you will see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Every moment brings you closer</a:t>
            </a:r>
            <a:br>
              <a:rPr lang="en-US" sz="3600" dirty="0" smtClean="0"/>
            </a:br>
            <a:r>
              <a:rPr lang="en-US" sz="3600" dirty="0" smtClean="0"/>
              <a:t>To who you were meant to be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Dear younger me, dear younger me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You are holy</a:t>
            </a:r>
            <a:br>
              <a:rPr lang="en-US" sz="3600" dirty="0" smtClean="0"/>
            </a:br>
            <a:r>
              <a:rPr lang="en-US" sz="3600" dirty="0" smtClean="0"/>
              <a:t>You are righteous</a:t>
            </a:r>
            <a:br>
              <a:rPr lang="en-US" sz="3600" dirty="0" smtClean="0"/>
            </a:br>
            <a:r>
              <a:rPr lang="en-US" sz="3600" dirty="0" smtClean="0"/>
              <a:t>You are one of the redeemed</a:t>
            </a:r>
          </a:p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-</a:t>
            </a:r>
            <a:br>
              <a:rPr lang="en-US" sz="3600" dirty="0" smtClean="0"/>
            </a:br>
            <a:r>
              <a:rPr lang="en-US" sz="3600" dirty="0" smtClean="0"/>
              <a:t>Set apart a brand new heart</a:t>
            </a:r>
            <a:br>
              <a:rPr lang="en-US" sz="3600" dirty="0" smtClean="0"/>
            </a:br>
            <a:r>
              <a:rPr lang="en-US" sz="3600" dirty="0" smtClean="0"/>
              <a:t>You are free indeed</a:t>
            </a:r>
          </a:p>
          <a:p>
            <a:pPr algn="ctr">
              <a:buNone/>
              <a:tabLst>
                <a:tab pos="4856163" algn="l"/>
              </a:tabLst>
            </a:pPr>
            <a:r>
              <a:rPr lang="en-US" sz="3600" dirty="0" smtClean="0">
                <a:latin typeface="Cambria" pitchFamily="18" charset="0"/>
              </a:rPr>
              <a:t>(x3)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23</Words>
  <Application>Microsoft Office PowerPoint</Application>
  <PresentationFormat>On-screen Show (4:3)</PresentationFormat>
  <Paragraphs>15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Nathan</dc:creator>
  <cp:lastModifiedBy>LingLing YaoYang</cp:lastModifiedBy>
  <cp:revision>46</cp:revision>
  <dcterms:created xsi:type="dcterms:W3CDTF">2017-03-11T21:02:05Z</dcterms:created>
  <dcterms:modified xsi:type="dcterms:W3CDTF">2017-03-12T22:36:10Z</dcterms:modified>
</cp:coreProperties>
</file>