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9"/>
  </p:notesMasterIdLst>
  <p:sldIdLst>
    <p:sldId id="275" r:id="rId4"/>
    <p:sldId id="276" r:id="rId5"/>
    <p:sldId id="277" r:id="rId6"/>
    <p:sldId id="278" r:id="rId7"/>
    <p:sldId id="279" r:id="rId8"/>
    <p:sldId id="280" r:id="rId9"/>
    <p:sldId id="281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4" y="-3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720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4465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472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20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472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639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639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24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1780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CED6A29-BD0D-4735-86E9-0AD795EE9612}" type="slidenum">
              <a:rPr lang="en-US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178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78E-B08D-49DB-BB55-13049DDDA5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8DDE-094B-48A2-B0DA-A19EFCBA28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0" y="2382"/>
            <a:ext cx="9148763" cy="5156597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4831893"/>
            <a:ext cx="2057400" cy="273844"/>
          </a:xfrm>
        </p:spPr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4831893"/>
            <a:ext cx="3086100" cy="273844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4831893"/>
            <a:ext cx="2066534" cy="273844"/>
          </a:xfrm>
        </p:spPr>
        <p:txBody>
          <a:bodyPr anchor="ctr"/>
          <a:lstStyle>
            <a:lvl1pPr algn="l">
              <a:defRPr sz="900"/>
            </a:lvl1pPr>
          </a:lstStyle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23813"/>
            <a:ext cx="0" cy="1191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8" name="Group 8"/>
          <p:cNvGrpSpPr/>
          <p:nvPr/>
        </p:nvGrpSpPr>
        <p:grpSpPr>
          <a:xfrm>
            <a:off x="5490225" y="350839"/>
            <a:ext cx="3656410" cy="4442222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767901"/>
            <a:ext cx="2845259" cy="251223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2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3709033"/>
            <a:ext cx="2845259" cy="77832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5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1" y="-3509"/>
            <a:ext cx="9150461" cy="514700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7" name="Group 8"/>
          <p:cNvGrpSpPr/>
          <p:nvPr/>
        </p:nvGrpSpPr>
        <p:grpSpPr>
          <a:xfrm>
            <a:off x="1839516" y="946548"/>
            <a:ext cx="5464969" cy="3250406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4722548"/>
            <a:ext cx="2057400" cy="27384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>
                <a:solidFill>
                  <a:srgbClr val="FEFCF7"/>
                </a:solidFill>
              </a:rPr>
              <a:pPr/>
              <a:t>2/26/2017</a:t>
            </a:fld>
            <a:endParaRPr lang="en-US" dirty="0">
              <a:solidFill>
                <a:srgbClr val="FEFCF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4722548"/>
            <a:ext cx="3086100" cy="273844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FEFCF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4722548"/>
            <a:ext cx="2086157" cy="273844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>
                <a:solidFill>
                  <a:srgbClr val="FEFCF7"/>
                </a:solidFill>
              </a:rPr>
              <a:pPr/>
              <a:t>‹#›</a:t>
            </a:fld>
            <a:endParaRPr lang="en-US" dirty="0">
              <a:solidFill>
                <a:srgbClr val="FEFCF7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372935"/>
            <a:ext cx="4394793" cy="1381286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2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3132099"/>
            <a:ext cx="3424856" cy="779105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4" y="1828800"/>
            <a:ext cx="3120390" cy="27432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7813" y="1828800"/>
            <a:ext cx="3120390" cy="27432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0274" y="425196"/>
            <a:ext cx="6577930" cy="11727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4" y="1842306"/>
            <a:ext cx="3120390" cy="617934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18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4" y="2487480"/>
            <a:ext cx="3120390" cy="20845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7813" y="1842306"/>
            <a:ext cx="3120390" cy="617934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18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7813" y="2487480"/>
            <a:ext cx="3120390" cy="20845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0536" y="271819"/>
            <a:ext cx="2621984" cy="465329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/>
          <p:cNvSpPr>
            <a:spLocks noEditPoints="1"/>
          </p:cNvSpPr>
          <p:nvPr/>
        </p:nvSpPr>
        <p:spPr bwMode="auto">
          <a:xfrm rot="2047334" flipH="1">
            <a:off x="6429343" y="340261"/>
            <a:ext cx="2557084" cy="4392971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7367" y="1127930"/>
            <a:ext cx="2420786" cy="1265943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331060"/>
            <a:ext cx="5697780" cy="4240940"/>
          </a:xfrm>
        </p:spPr>
        <p:txBody>
          <a:bodyPr/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7367" y="2417853"/>
            <a:ext cx="2420786" cy="2154148"/>
          </a:xfrm>
        </p:spPr>
        <p:txBody>
          <a:bodyPr/>
          <a:lstStyle>
            <a:lvl1pPr marL="0" indent="0">
              <a:spcBef>
                <a:spcPts val="1050"/>
              </a:spcBef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4714875"/>
            <a:ext cx="2420786" cy="273844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4714875"/>
            <a:ext cx="5697780" cy="273844"/>
          </a:xfrm>
        </p:spPr>
        <p:txBody>
          <a:bodyPr/>
          <a:lstStyle>
            <a:lvl1pPr algn="l">
              <a:defRPr/>
            </a:lvl1pPr>
          </a:lstStyle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7367" y="280203"/>
            <a:ext cx="2420786" cy="612361"/>
          </a:xfrm>
        </p:spPr>
        <p:txBody>
          <a:bodyPr anchor="t"/>
          <a:lstStyle>
            <a:lvl1pPr algn="l">
              <a:defRPr sz="3300"/>
            </a:lvl1pPr>
          </a:lstStyle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/>
          <p:cNvSpPr>
            <a:spLocks noEditPoints="1"/>
          </p:cNvSpPr>
          <p:nvPr/>
        </p:nvSpPr>
        <p:spPr bwMode="auto">
          <a:xfrm rot="2047334" flipH="1">
            <a:off x="6429343" y="340261"/>
            <a:ext cx="2557084" cy="4392971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7366" y="1127933"/>
            <a:ext cx="2422969" cy="1265943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51434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7366" y="2417854"/>
            <a:ext cx="2420874" cy="2154146"/>
          </a:xfrm>
        </p:spPr>
        <p:txBody>
          <a:bodyPr/>
          <a:lstStyle>
            <a:lvl1pPr marL="0" indent="0">
              <a:spcBef>
                <a:spcPts val="1050"/>
              </a:spcBef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366" y="4718304"/>
            <a:ext cx="2420874" cy="273844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4718304"/>
            <a:ext cx="5698998" cy="273844"/>
          </a:xfrm>
        </p:spPr>
        <p:txBody>
          <a:bodyPr/>
          <a:lstStyle>
            <a:lvl1pPr algn="l">
              <a:defRPr/>
            </a:lvl1pPr>
          </a:lstStyle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7366" y="280205"/>
            <a:ext cx="2420874" cy="612362"/>
          </a:xfrm>
        </p:spPr>
        <p:txBody>
          <a:bodyPr anchor="t"/>
          <a:lstStyle>
            <a:lvl1pPr algn="l">
              <a:defRPr sz="3300"/>
            </a:lvl1pPr>
          </a:lstStyle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00536" y="271819"/>
            <a:ext cx="2621984" cy="4653291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474" y="380278"/>
            <a:ext cx="1178720" cy="4004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393280"/>
            <a:ext cx="4469683" cy="399194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4722462"/>
            <a:ext cx="1879497" cy="273844"/>
          </a:xfrm>
        </p:spPr>
        <p:txBody>
          <a:bodyPr/>
          <a:lstStyle/>
          <a:p>
            <a:fld id="{BB02557A-7053-4340-A874-8AB926A8EDA1}" type="datetimeFigureOut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2/26/2017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4722462"/>
            <a:ext cx="4469683" cy="273844"/>
          </a:xfrm>
        </p:spPr>
        <p:txBody>
          <a:bodyPr/>
          <a:lstStyle/>
          <a:p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550983" y="2139901"/>
            <a:ext cx="4037450" cy="453202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833687" y="428627"/>
            <a:ext cx="0" cy="39566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A78E-B08D-49DB-BB55-13049DDDA570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/>
              <a:t>2/26/2017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A8DDE-094B-48A2-B0DA-A19EFCBA2856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00536" y="271819"/>
            <a:ext cx="2621984" cy="4653291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6" y="426259"/>
            <a:ext cx="6577928" cy="1170537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1828800"/>
            <a:ext cx="6577928" cy="273862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4722462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defTabSz="342900"/>
            <a:fld id="{BB02557A-7053-4340-A874-8AB926A8EDA1}" type="datetimeFigureOut">
              <a:rPr lang="en-US" kern="1200" dirty="0">
                <a:solidFill>
                  <a:srgbClr val="121316">
                    <a:lumMod val="75000"/>
                    <a:lumOff val="25000"/>
                  </a:srgbClr>
                </a:solidFill>
                <a:ea typeface="+mn-ea"/>
                <a:cs typeface="+mn-cs"/>
              </a:rPr>
              <a:pPr defTabSz="342900"/>
              <a:t>2/26/2017</a:t>
            </a:fld>
            <a:endParaRPr lang="en-US" kern="1200" dirty="0">
              <a:solidFill>
                <a:srgbClr val="121316">
                  <a:lumMod val="75000"/>
                  <a:lumOff val="2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5" y="4722462"/>
            <a:ext cx="425053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defTabSz="342900"/>
            <a:endParaRPr lang="en-US" kern="1200" dirty="0">
              <a:solidFill>
                <a:srgbClr val="121316">
                  <a:lumMod val="75000"/>
                  <a:lumOff val="2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749" y="542496"/>
            <a:ext cx="1413261" cy="453202"/>
          </a:xfrm>
          <a:prstGeom prst="rect">
            <a:avLst/>
          </a:prstGeom>
        </p:spPr>
        <p:txBody>
          <a:bodyPr vert="horz" lIns="68580" tIns="34290" rIns="68580" bIns="34290" rtlCol="0" anchor="b"/>
          <a:lstStyle>
            <a:lvl1pPr algn="r"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defTabSz="342900"/>
            <a:fld id="{FAEF9944-A4F6-4C59-AEBD-678D6480B8EA}" type="slidenum">
              <a:rPr lang="en-US" kern="1200" dirty="0">
                <a:solidFill>
                  <a:srgbClr val="121316">
                    <a:lumMod val="75000"/>
                    <a:lumOff val="25000"/>
                  </a:srgbClr>
                </a:solidFill>
                <a:ea typeface="+mn-ea"/>
                <a:cs typeface="+mn-cs"/>
              </a:rPr>
              <a:pPr defTabSz="342900"/>
              <a:t>‹#›</a:t>
            </a:fld>
            <a:endParaRPr lang="en-US" kern="1200" dirty="0">
              <a:solidFill>
                <a:srgbClr val="121316">
                  <a:lumMod val="75000"/>
                  <a:lumOff val="25000"/>
                </a:srgbClr>
              </a:solidFill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1632007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3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5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2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1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1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1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1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1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1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latin typeface="Adobe Garamond Pro" pitchFamily="18" charset="0"/>
              </a:rPr>
              <a:t>Cornerstone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My hope is built on nothing less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Than Jesus' blood and righteousness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I dare not trust the sweetest frame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But wholly trust in Jesus' name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[x2]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1" dirty="0" smtClean="0">
              <a:latin typeface="Adobe Garamond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Christ alone, cornerstone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Weak made strong, in the Savior's love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Through the storm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He is Lord, Lord of all</a:t>
            </a:r>
            <a:br>
              <a:rPr lang="en-US" b="1" dirty="0" smtClean="0">
                <a:latin typeface="Adobe Garamond Pro" pitchFamily="18" charset="0"/>
              </a:rPr>
            </a:br>
            <a:endParaRPr lang="en-US" b="1" dirty="0" smtClean="0">
              <a:latin typeface="Adobe Garamond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When darkness seems to hide His face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I rest on His unchanging grace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In every high and stormy gale</a:t>
            </a:r>
          </a:p>
          <a:p>
            <a:pPr algn="ctr">
              <a:buNone/>
            </a:pPr>
            <a:endParaRPr lang="en-US" b="1" dirty="0" smtClean="0">
              <a:latin typeface="Adobe Garamond Pro" pitchFamily="18" charset="0"/>
            </a:endParaRP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My anchor holds within the veil 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(x2)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1" dirty="0" smtClean="0">
              <a:latin typeface="Adobe Garamond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Christ alone, cornerstone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Weak made strong, in the Savior's love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Through the storm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He is Lord, Lord of all</a:t>
            </a:r>
            <a:br>
              <a:rPr lang="en-US" b="1" dirty="0" smtClean="0">
                <a:latin typeface="Adobe Garamond Pro" pitchFamily="18" charset="0"/>
              </a:rPr>
            </a:br>
            <a:endParaRPr lang="en-US" b="1" dirty="0" smtClean="0">
              <a:latin typeface="Adobe Garamond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skipaper.com/images/winter-backgroun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3779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05157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When He shall come with trumpets sound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Oh, may I then in Him be found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Dressed in His righteousness alone</a:t>
            </a: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Faultless, stand before the throne</a:t>
            </a:r>
          </a:p>
          <a:p>
            <a:pPr algn="ctr">
              <a:buNone/>
            </a:pPr>
            <a:endParaRPr lang="en-US" b="1" dirty="0" smtClean="0">
              <a:latin typeface="Adobe Garamond Pro" pitchFamily="18" charset="0"/>
            </a:endParaRPr>
          </a:p>
          <a:p>
            <a:pPr algn="ctr">
              <a:buNone/>
            </a:pPr>
            <a:r>
              <a:rPr lang="en-US" b="1" dirty="0" smtClean="0">
                <a:latin typeface="Adobe Garamond Pro" pitchFamily="18" charset="0"/>
              </a:rPr>
              <a:t>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Cornerstone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My hope is built on nothing less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Than Jesus' blood and righteousness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I dare not trust the sweetest frame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But wholly trust in Jesus' Name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My hope is built on nothing less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Than Jesus' blood and righteousness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I dare not trust the sweetest frame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But wholly trust in Jesus' Name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Christ alone, Cornerstone 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Weak made strong, In the Savior's love 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Through the storm, He is Lord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Lord of all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When darkness seems to hide His face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I rest on His unchanging grace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In every high and stormy gale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My anchor holds within the veil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Christ alone, Cornerstone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Weak made strong, In the Savior's love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Through the storm, He is Lord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Lord of all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Christ alone, Cornerstone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Weak made strong, In the Savior's love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Through the storm, He is Lord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Lord of all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When He shall come with trumpet sound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Oh may I then in Him be found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Dressed in His righteousness alone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Faultless stand before the throne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74B57"/>
                </a:solidFill>
              </a:rPr>
              <a:t>Cornerstone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14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110" y="1357527"/>
            <a:ext cx="6709022" cy="2377572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My hope is built on nothing less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Than Jesus' blood and righteousness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I dare not trust the sweetest frame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But wholly trust in Jesus' Name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 smtClean="0">
                <a:latin typeface="Calibri" charset="0"/>
                <a:ea typeface="+mn-ea"/>
                <a:cs typeface="+mn-cs"/>
              </a:rPr>
              <a:t> </a:t>
            </a:r>
            <a:endParaRPr lang="en-US" sz="3000" kern="1200" dirty="0"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6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110" y="1322758"/>
            <a:ext cx="6709022" cy="2377572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My hope is built on nothing less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Than Jesus' blood and righteousness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I dare not trust the sweetest frame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But wholly trust in Jesus' Name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37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9321" y="1509797"/>
            <a:ext cx="6709022" cy="1915907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 smtClean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Christ </a:t>
            </a: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alone cornerstone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Weak made strong in the Saviour's love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Through the storm He is Lord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Lord of all</a:t>
            </a:r>
            <a:r>
              <a:rPr lang="en-US" sz="3000" kern="1200" dirty="0">
                <a:latin typeface="Calibri" charset="0"/>
                <a:ea typeface="+mn-ea"/>
                <a:cs typeface="+mn-cs"/>
              </a:rPr>
              <a:t> 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34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110" y="605779"/>
            <a:ext cx="6709022" cy="2377572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When darkness seems to hide His face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I rest on His unchanging grace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In every high and stormy gale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My anchor holds within the veil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My anchor holds within the veil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8378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110" y="964267"/>
            <a:ext cx="6709022" cy="1915907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 smtClean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Christ </a:t>
            </a: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alone cornerstone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Weak made strong in the Saviour's love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Through the storm He is Lord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Lord of all</a:t>
            </a:r>
            <a:r>
              <a:rPr lang="en-US" sz="3000" kern="1200" dirty="0">
                <a:latin typeface="Calibri" charset="0"/>
                <a:ea typeface="+mn-ea"/>
                <a:cs typeface="+mn-cs"/>
              </a:rPr>
              <a:t> 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03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110" y="605780"/>
            <a:ext cx="6709022" cy="1915907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 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  <a:p>
            <a:pPr algn="ctr" defTabSz="342892"/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He is Lord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Lord of all</a:t>
            </a:r>
            <a:r>
              <a:rPr lang="en-US" sz="3000" kern="1200" dirty="0">
                <a:latin typeface="Calibri" charset="0"/>
                <a:ea typeface="+mn-ea"/>
                <a:cs typeface="+mn-cs"/>
              </a:rPr>
              <a:t> 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307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110" y="839575"/>
            <a:ext cx="6709022" cy="2377572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When He shall come with trumpet sound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Oh may I then in Him be found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Dressed in His righteousness alone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Faultless stand before the throne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  <a:p>
            <a:pPr algn="ctr" defTabSz="342892"/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43803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110" y="605779"/>
            <a:ext cx="6709022" cy="2377572"/>
          </a:xfrm>
          <a:prstGeom prst="rect">
            <a:avLst/>
          </a:prstGeom>
        </p:spPr>
        <p:txBody>
          <a:bodyPr wrap="square" lIns="68579" tIns="34289" rIns="68579" bIns="34289" rtlCol="0" anchor="t">
            <a:spAutoFit/>
          </a:bodyPr>
          <a:lstStyle/>
          <a:p>
            <a:pPr algn="ctr" defTabSz="342892"/>
            <a:r>
              <a:rPr lang="en-US" sz="3000" kern="1200" dirty="0" smtClean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> 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  <a:p>
            <a:pPr algn="ctr" defTabSz="342892"/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Christ alone cornerstone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Weak made strong in the Saviour's love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Through the storm He is Lord</a:t>
            </a:r>
            <a: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  <a:t/>
            </a:r>
            <a:br>
              <a:rPr lang="en-US" sz="3000" kern="1200" dirty="0">
                <a:solidFill>
                  <a:prstClr val="black"/>
                </a:solidFill>
                <a:latin typeface="Calibri" charset="0"/>
                <a:ea typeface="+mn-ea"/>
                <a:cs typeface="+mn-cs"/>
              </a:rPr>
            </a:br>
            <a:r>
              <a:rPr lang="en-US" sz="3000" kern="1200" dirty="0">
                <a:solidFill>
                  <a:srgbClr val="2C2A29"/>
                </a:solidFill>
                <a:latin typeface="Calibri" charset="0"/>
                <a:ea typeface="+mn-ea"/>
                <a:cs typeface="+mn-cs"/>
              </a:rPr>
              <a:t>Lord of all</a:t>
            </a:r>
            <a:r>
              <a:rPr lang="en-US" sz="3000" kern="1200" dirty="0">
                <a:latin typeface="Calibri" charset="0"/>
                <a:ea typeface="+mn-ea"/>
                <a:cs typeface="+mn-cs"/>
              </a:rPr>
              <a:t> </a:t>
            </a:r>
            <a:endParaRPr lang="en-US" sz="3000" kern="1200" dirty="0">
              <a:solidFill>
                <a:prstClr val="black"/>
              </a:solidFill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eathered" id="{EEC9B30E-2747-4D42-BCBE-A02BDEEEA114}" vid="{AACE42CE-5C67-4514-8A89-3472F564E146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Office PowerPoint</Application>
  <PresentationFormat>On-screen Show (16:9)</PresentationFormat>
  <Paragraphs>78</Paragraphs>
  <Slides>25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simple-light-2</vt:lpstr>
      <vt:lpstr>Office Theme</vt:lpstr>
      <vt:lpstr>Feathered</vt:lpstr>
      <vt:lpstr>Slide 1</vt:lpstr>
      <vt:lpstr>Slide 2</vt:lpstr>
      <vt:lpstr>Slide 3</vt:lpstr>
      <vt:lpstr>Slide 4</vt:lpstr>
      <vt:lpstr>Slide 5</vt:lpstr>
      <vt:lpstr>Slide 6</vt:lpstr>
      <vt:lpstr>Slide 7</vt:lpstr>
      <vt:lpstr>Cornerstone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Cornerstone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10/4/15</dc:title>
  <dc:creator>LingLing YaoYang</dc:creator>
  <cp:lastModifiedBy>LingLing YaoYang</cp:lastModifiedBy>
  <cp:revision>5</cp:revision>
  <dcterms:modified xsi:type="dcterms:W3CDTF">2017-02-27T02:49:17Z</dcterms:modified>
</cp:coreProperties>
</file>