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48" y="-2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04EB2-30E2-4D26-964A-4A6E3A9F9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DA06A-5C1F-4F2A-ACB5-CAEC099D1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A8D94-32F2-4374-BD73-70F5F7E17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87E48-2E10-4105-8F63-3570C61E7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31753-CF5E-4673-A3E4-61DEBC9B6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3FBE7-6512-497E-ADB1-E8A2EEA06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06C3C-107B-478C-AC9D-F72B93C61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AD1F9-56EB-4D54-A29A-D2C9FB180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0B8D1-4294-4051-88D0-0F5BBB6B5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1D2E7-FDD1-4548-BDCF-46758A234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33080-1E1C-4CE1-96AC-F1F0BF63A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1E631507-B075-42EE-9B17-DCE6D6897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Come Thou Fount, Come Thou King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David Crowder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 eaLnBrk="1" hangingPunct="1">
              <a:buFontTx/>
              <a:buNone/>
              <a:defRPr/>
            </a:pPr>
            <a:r>
              <a:rPr lang="en-US" smtClean="0"/>
              <a:t>Come thou fount of every blessing</a:t>
            </a:r>
            <a:br>
              <a:rPr lang="en-US" smtClean="0"/>
            </a:br>
            <a:r>
              <a:rPr lang="en-US" smtClean="0"/>
              <a:t>Tune my heart to sing Thy grace</a:t>
            </a:r>
            <a:br>
              <a:rPr lang="en-US" smtClean="0"/>
            </a:br>
            <a:r>
              <a:rPr lang="en-US" smtClean="0"/>
              <a:t>Streams of mercy never ceasing</a:t>
            </a:r>
            <a:br>
              <a:rPr lang="en-US" smtClean="0"/>
            </a:br>
            <a:r>
              <a:rPr lang="en-US" smtClean="0"/>
              <a:t>Call for songs of loudest praise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Teach me some melodious sonnet</a:t>
            </a:r>
            <a:br>
              <a:rPr lang="en-US" smtClean="0"/>
            </a:br>
            <a:r>
              <a:rPr lang="en-US" smtClean="0"/>
              <a:t>Sung by flaming tongues above</a:t>
            </a:r>
            <a:br>
              <a:rPr lang="en-US" smtClean="0"/>
            </a:br>
            <a:r>
              <a:rPr lang="en-US" smtClean="0"/>
              <a:t>I'll praise the Mount I'm fixed upon it</a:t>
            </a:r>
            <a:br>
              <a:rPr lang="en-US" smtClean="0"/>
            </a:br>
            <a:r>
              <a:rPr lang="en-US" smtClean="0"/>
              <a:t>Mount of Thy redeeming love</a:t>
            </a:r>
          </a:p>
          <a:p>
            <a:pPr algn="ctr" eaLnBrk="1" hangingPunct="1">
              <a:buFontTx/>
              <a:buNone/>
              <a:defRPr/>
            </a:pP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I was lost in utter darkness 'til You came and rescued me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I was bound by all my sin when Your love came and set me free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Now my soul can sing a new song, now my heart has found a home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Now Your grace is always with me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And I'll never be alone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Come, Thou Fount, come, Thou King; Come, Thou precious Prince of Peace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Hear Your bride, to You we sing, come, Thou Fount of our blessing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Come, Thou Fount, come, Thou King; Come, Thou precious Prince of Peace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Hear Your bride, to You we sing, come, Thou Fount of our blessing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O, to grace, how great a debtor daily I'm constrained to be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Let Thy goodness, like a fetter, bind my wandering heart to Thee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Prone to wander, Lord, I feel it, prone to leave the God I love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Here's my heart, Lord, take and seal it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Seal it for Thy courts above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Come, Thou Fount, come, Thou King; Come, Thou precious Prince of Peace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Hear Your bride, to You we sing, come, Thou Fount of our blessing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Come, Thou Fount, come, Thou King; Come, Thou precious Prince of Peace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Hear Your bride, to You we sing, come,</a:t>
            </a:r>
            <a:r>
              <a:rPr lang="en-US" i="1" smtClean="0"/>
              <a:t> </a:t>
            </a:r>
            <a:r>
              <a:rPr lang="en-US" smtClean="0"/>
              <a:t>Thou Fount of our blessing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63</TotalTime>
  <Words>268</Words>
  <Application>Microsoft Office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Tahoma</vt:lpstr>
      <vt:lpstr>Arial</vt:lpstr>
      <vt:lpstr>Wingdings</vt:lpstr>
      <vt:lpstr>Calibri</vt:lpstr>
      <vt:lpstr>Ocean</vt:lpstr>
      <vt:lpstr>Come Thou Fount, Come Thou King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3/9/14</dc:title>
  <dc:creator>Qing Cui</dc:creator>
  <cp:lastModifiedBy>LingLing YaoYang</cp:lastModifiedBy>
  <cp:revision>6</cp:revision>
  <dcterms:created xsi:type="dcterms:W3CDTF">2014-03-08T23:43:35Z</dcterms:created>
  <dcterms:modified xsi:type="dcterms:W3CDTF">2017-02-26T23:04:37Z</dcterms:modified>
</cp:coreProperties>
</file>