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20" r:id="rId2"/>
  </p:sldMasterIdLst>
  <p:notesMasterIdLst>
    <p:notesMasterId r:id="rId21"/>
  </p:notesMasterIdLst>
  <p:sldIdLst>
    <p:sldId id="280" r:id="rId3"/>
    <p:sldId id="281" r:id="rId4"/>
    <p:sldId id="282" r:id="rId5"/>
    <p:sldId id="283" r:id="rId6"/>
    <p:sldId id="284" r:id="rId7"/>
    <p:sldId id="285" r:id="rId8"/>
    <p:sldId id="286" r:id="rId9"/>
    <p:sldId id="291" r:id="rId10"/>
    <p:sldId id="292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96" autoAdjust="0"/>
    <p:restoredTop sz="94660"/>
  </p:normalViewPr>
  <p:slideViewPr>
    <p:cSldViewPr>
      <p:cViewPr varScale="1">
        <p:scale>
          <a:sx n="60" d="100"/>
          <a:sy n="60" d="100"/>
        </p:scale>
        <p:origin x="-72" y="-1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8D672-8586-40D1-9874-A25608EF097D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5C7FF-309C-487E-B45C-418B2223DE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rgbClr val="80B606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rgbClr val="80B606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8C1D7BE-4056-4312-8FB0-EAFD81428319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DC39507-EEBC-4980-A17C-B5DA6FA0E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581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Come Thou Fount</a:t>
            </a:r>
            <a:endParaRPr lang="en-US" sz="48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Come thou fount of every blessing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Tune my heart to sing Thy grace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Streams of mercy never ceasing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Call for songs of loudest praise</a:t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/>
              <a:t> </a:t>
            </a: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And teach me some melodious sonnet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Sung by flaming tongues above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I'll praise the Mount I'm fixed upon it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Mount of Thy unchanging love</a:t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/>
              <a:t> </a:t>
            </a: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Here I raise my Ebenezer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Hither by Thy help I come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Oh, and I hope by Thy good pleasure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Safely to arrive at home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 </a:t>
            </a: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Oh Jesus, sought me when a stranger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Wondering from the fold of God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He, to rescue me from danger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Interposed His precious blood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So to grace, how great a debtor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Daily I'm constrained to be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And let Thy goodness like a fetter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Bind my wandering heart to Thee</a:t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Prone to wander, Lord, I feel it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Prone to leave the God I love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Here's my heart, Lord, take and seal it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Seal it for Thy courts above</a:t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Come thou fount of every blessing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Tune my heart to sing Thy grace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Streams of mercy never ceasing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Call for songs of loudest praise</a:t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/>
              <a:t> </a:t>
            </a: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And teach me some melodious sonnet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Sung by flaming tongues above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I'll praise the Mount I'm fixed upon it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Mount of Thy unchanging love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☐</a:t>
            </a:r>
            <a:endParaRPr lang="en-US" sz="3200" dirty="0" smtClean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/>
              <a:t> </a:t>
            </a: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Come Thou Fount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6932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Come, Thou Fount of every blessing</a:t>
            </a:r>
          </a:p>
          <a:p>
            <a:pPr marL="0" indent="0" algn="ctr">
              <a:buNone/>
            </a:pPr>
            <a:r>
              <a:rPr lang="en-US" dirty="0" smtClean="0"/>
              <a:t>Tune my heart to sing Thy grace</a:t>
            </a:r>
          </a:p>
          <a:p>
            <a:pPr marL="0" indent="0" algn="ctr">
              <a:buNone/>
            </a:pPr>
            <a:r>
              <a:rPr lang="en-US" dirty="0" smtClean="0"/>
              <a:t>Streams of mercy, never ceasing</a:t>
            </a:r>
          </a:p>
          <a:p>
            <a:pPr marL="0" indent="0" algn="ctr">
              <a:buNone/>
            </a:pPr>
            <a:r>
              <a:rPr lang="en-US" dirty="0" smtClean="0"/>
              <a:t>Call for songs of loudest praise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8266" y="668461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6046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Teach me some melodious sonnet</a:t>
            </a:r>
          </a:p>
          <a:p>
            <a:pPr marL="0" indent="0" algn="ctr">
              <a:buNone/>
            </a:pPr>
            <a:r>
              <a:rPr lang="en-US" dirty="0" smtClean="0"/>
              <a:t>Sung by flaming tongues above</a:t>
            </a:r>
          </a:p>
          <a:p>
            <a:pPr marL="0" indent="0" algn="ctr">
              <a:buNone/>
            </a:pPr>
            <a:r>
              <a:rPr lang="en-US" dirty="0" smtClean="0"/>
              <a:t>Praise the mount, I’m fixed upon it</a:t>
            </a:r>
          </a:p>
          <a:p>
            <a:pPr marL="0" indent="0" algn="ctr">
              <a:buNone/>
            </a:pPr>
            <a:r>
              <a:rPr lang="en-US" dirty="0" smtClean="0"/>
              <a:t>Mount of Thy unchanging love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45310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Here I raise my Ebenezer</a:t>
            </a:r>
          </a:p>
          <a:p>
            <a:pPr marL="0" indent="0" algn="ctr">
              <a:buNone/>
            </a:pPr>
            <a:r>
              <a:rPr lang="en-US" dirty="0" smtClean="0"/>
              <a:t>Here there by Thy great help I’ve come</a:t>
            </a:r>
          </a:p>
          <a:p>
            <a:pPr marL="0" indent="0" algn="ctr">
              <a:buNone/>
            </a:pPr>
            <a:r>
              <a:rPr lang="en-US" dirty="0" smtClean="0"/>
              <a:t>And I hope, by Thy good pleasure</a:t>
            </a:r>
          </a:p>
          <a:p>
            <a:pPr marL="0" indent="0" algn="ctr">
              <a:buNone/>
            </a:pPr>
            <a:r>
              <a:rPr lang="en-US" dirty="0" smtClean="0"/>
              <a:t>Safely to arrive at home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94745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Jesus sought me when a stranger</a:t>
            </a:r>
          </a:p>
          <a:p>
            <a:pPr marL="0" indent="0" algn="ctr">
              <a:buNone/>
            </a:pPr>
            <a:r>
              <a:rPr lang="en-US" dirty="0" smtClean="0"/>
              <a:t>Wandering from the fold of God</a:t>
            </a:r>
          </a:p>
          <a:p>
            <a:pPr marL="0" indent="0" algn="ctr">
              <a:buNone/>
            </a:pPr>
            <a:r>
              <a:rPr lang="en-US" dirty="0" smtClean="0"/>
              <a:t>He, to rescue me from danger</a:t>
            </a:r>
          </a:p>
          <a:p>
            <a:pPr marL="0" indent="0" algn="ctr">
              <a:buNone/>
            </a:pPr>
            <a:r>
              <a:rPr lang="en-US" dirty="0" smtClean="0"/>
              <a:t>Interposed His precious blood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1235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O to grace how great a debtor</a:t>
            </a:r>
          </a:p>
          <a:p>
            <a:pPr marL="0" indent="0" algn="ctr">
              <a:buNone/>
            </a:pPr>
            <a:r>
              <a:rPr lang="en-US" dirty="0" smtClean="0"/>
              <a:t>Daily I’m constrained to be</a:t>
            </a:r>
          </a:p>
          <a:p>
            <a:pPr marL="0" indent="0" algn="ctr">
              <a:buNone/>
            </a:pPr>
            <a:r>
              <a:rPr lang="en-US" dirty="0" smtClean="0"/>
              <a:t>Let that grace now, like a fetter</a:t>
            </a:r>
          </a:p>
          <a:p>
            <a:pPr marL="0" indent="0" algn="ctr">
              <a:buNone/>
            </a:pPr>
            <a:r>
              <a:rPr lang="en-US" dirty="0" smtClean="0"/>
              <a:t>Bind my wandering heart to Thee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70213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Prone to wander, Lord, I feel it</a:t>
            </a:r>
          </a:p>
          <a:p>
            <a:pPr marL="0" indent="0" algn="ctr">
              <a:buNone/>
            </a:pPr>
            <a:r>
              <a:rPr lang="en-US" dirty="0" smtClean="0"/>
              <a:t>Prone to leave the God I love</a:t>
            </a:r>
          </a:p>
          <a:p>
            <a:pPr marL="0" indent="0" algn="ctr">
              <a:buNone/>
            </a:pPr>
            <a:r>
              <a:rPr lang="en-US" dirty="0" smtClean="0"/>
              <a:t>Here’s my heart, O take and seal it</a:t>
            </a:r>
          </a:p>
          <a:p>
            <a:pPr marL="0" indent="0" algn="ctr">
              <a:buNone/>
            </a:pPr>
            <a:r>
              <a:rPr lang="en-US" dirty="0" smtClean="0"/>
              <a:t>Seal it for Thy courts above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05703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Come, Thou Fount of every blessing</a:t>
            </a:r>
          </a:p>
          <a:p>
            <a:pPr marL="0" indent="0" algn="ctr">
              <a:buNone/>
            </a:pPr>
            <a:r>
              <a:rPr lang="en-US" dirty="0" smtClean="0"/>
              <a:t>Tune my heart to sing Thy grace</a:t>
            </a:r>
          </a:p>
          <a:p>
            <a:pPr marL="0" indent="0" algn="ctr">
              <a:buNone/>
            </a:pPr>
            <a:r>
              <a:rPr lang="en-US" dirty="0" smtClean="0"/>
              <a:t>Streams of mercy, never ceasing</a:t>
            </a:r>
          </a:p>
          <a:p>
            <a:pPr marL="0" indent="0" algn="ctr">
              <a:buNone/>
            </a:pPr>
            <a:r>
              <a:rPr lang="en-US" dirty="0" smtClean="0"/>
              <a:t>Call for songs of loudest praise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38042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Teach me some melodious sonnet</a:t>
            </a:r>
          </a:p>
          <a:p>
            <a:pPr marL="0" indent="0" algn="ctr">
              <a:buNone/>
            </a:pPr>
            <a:r>
              <a:rPr lang="en-US" dirty="0" smtClean="0"/>
              <a:t>Sung by flaming tongues above</a:t>
            </a:r>
          </a:p>
          <a:p>
            <a:pPr marL="0" indent="0" algn="ctr">
              <a:buNone/>
            </a:pPr>
            <a:r>
              <a:rPr lang="en-US" dirty="0" smtClean="0"/>
              <a:t>Praise the mount, I’m fixed upon it</a:t>
            </a:r>
          </a:p>
          <a:p>
            <a:pPr marL="0" indent="0" algn="ctr">
              <a:buNone/>
            </a:pPr>
            <a:r>
              <a:rPr lang="en-US" dirty="0" smtClean="0"/>
              <a:t>Mount of Thy unchanging love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497736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Paper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233</TotalTime>
  <Words>415</Words>
  <Application>Microsoft Office PowerPoint</Application>
  <PresentationFormat>On-screen Show (4:3)</PresentationFormat>
  <Paragraphs>68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Paper</vt:lpstr>
      <vt:lpstr>Genesis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Come Thou Fount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20</cp:revision>
  <dcterms:created xsi:type="dcterms:W3CDTF">2016-10-16T01:19:44Z</dcterms:created>
  <dcterms:modified xsi:type="dcterms:W3CDTF">2017-02-28T03:21:47Z</dcterms:modified>
</cp:coreProperties>
</file>