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77" r:id="rId15"/>
    <p:sldId id="278" r:id="rId16"/>
    <p:sldId id="279" r:id="rId17"/>
    <p:sldId id="280" r:id="rId18"/>
    <p:sldId id="281" r:id="rId19"/>
    <p:sldId id="28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24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8138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05790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8013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40734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0326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38096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51921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32513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6205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63965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07845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8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3150B1C-9ABA-4E84-84C1-A0F0764252A1}" type="slidenum">
              <a:rPr lang="en-US" smtClean="0">
                <a:solidFill>
                  <a:srgbClr val="D16349"/>
                </a:solidFill>
              </a:rPr>
              <a:pPr/>
              <a:t>‹#›</a:t>
            </a:fld>
            <a:endParaRPr lang="en-US">
              <a:solidFill>
                <a:srgbClr val="D16349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9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2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9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2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01618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8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223CFAB8-16F3-48C3-AF38-3AF7B5074D70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>
              <a:solidFill>
                <a:srgbClr val="D163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3150B1C-9ABA-4E84-84C1-A0F0764252A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 it Grace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It's the light that pierces through you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To the darkest hidden place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It knows your deepest secrets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But it never looks </a:t>
            </a:r>
            <a:r>
              <a:rPr lang="en-US" dirty="0" smtClean="0"/>
              <a:t>away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957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It's </a:t>
            </a:r>
            <a:r>
              <a:rPr lang="en-US" dirty="0"/>
              <a:t>the gentle hand that pulls you</a:t>
            </a:r>
            <a:br>
              <a:rPr lang="en-US" dirty="0"/>
            </a:br>
            <a:r>
              <a:rPr lang="en-US" dirty="0"/>
              <a:t>From the judgement of the crowd</a:t>
            </a:r>
            <a:br>
              <a:rPr lang="en-US" dirty="0"/>
            </a:br>
            <a:r>
              <a:rPr lang="en-US" dirty="0"/>
              <a:t>When you stand before them guilty</a:t>
            </a:r>
            <a:br>
              <a:rPr lang="en-US" dirty="0"/>
            </a:br>
            <a:r>
              <a:rPr lang="en-US" dirty="0"/>
              <a:t>And you got no way out</a:t>
            </a:r>
          </a:p>
        </p:txBody>
      </p:sp>
    </p:spTree>
    <p:extLst>
      <p:ext uri="{BB962C8B-B14F-4D97-AF65-F5344CB8AC3E}">
        <p14:creationId xmlns:p14="http://schemas.microsoft.com/office/powerpoint/2010/main" xmlns="" val="381739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Some may call it foolish and impossible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But for every heart it </a:t>
            </a:r>
            <a:r>
              <a:rPr lang="en-US" dirty="0" smtClean="0"/>
              <a:t>rescues</a:t>
            </a:r>
            <a:br>
              <a:rPr lang="en-US" dirty="0" smtClean="0"/>
            </a:br>
            <a:r>
              <a:rPr lang="en-US" dirty="0" smtClean="0"/>
              <a:t>It's </a:t>
            </a:r>
            <a:r>
              <a:rPr lang="en-US" dirty="0"/>
              <a:t>a </a:t>
            </a:r>
            <a:r>
              <a:rPr lang="en-US" dirty="0" smtClean="0"/>
              <a:t>miracle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210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It's nothing less than scandalous</a:t>
            </a:r>
            <a:br>
              <a:rPr lang="en-US" dirty="0"/>
            </a:br>
            <a:r>
              <a:rPr lang="en-US" dirty="0"/>
              <a:t>This love that took our place</a:t>
            </a:r>
            <a:br>
              <a:rPr lang="en-US" dirty="0"/>
            </a:br>
            <a:r>
              <a:rPr lang="en-US" dirty="0"/>
              <a:t>Just call it what it is, call it grace</a:t>
            </a:r>
            <a:br>
              <a:rPr lang="en-US" dirty="0"/>
            </a:br>
            <a:r>
              <a:rPr lang="en-US" dirty="0"/>
              <a:t>Call it </a:t>
            </a:r>
            <a:r>
              <a:rPr lang="en-US" dirty="0" smtClean="0"/>
              <a:t>grace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962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It's the breath that's breathing new life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Into what we thought was dead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It's the favor that takes orphans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Placing crowns upon their </a:t>
            </a:r>
            <a:r>
              <a:rPr lang="en-US" dirty="0" smtClean="0"/>
              <a:t>heads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490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It's the hope for our tomorrows</a:t>
            </a:r>
            <a:br>
              <a:rPr lang="en-US" dirty="0"/>
            </a:br>
            <a:r>
              <a:rPr lang="en-US" dirty="0"/>
              <a:t>The rock on which we stand</a:t>
            </a:r>
            <a:br>
              <a:rPr lang="en-US" dirty="0"/>
            </a:br>
            <a:r>
              <a:rPr lang="en-US" dirty="0"/>
              <a:t>It's a strong and mighty fortress</a:t>
            </a:r>
            <a:br>
              <a:rPr lang="en-US" dirty="0"/>
            </a:br>
            <a:r>
              <a:rPr lang="en-US" dirty="0"/>
              <a:t>Even Hell can't stand against</a:t>
            </a:r>
          </a:p>
        </p:txBody>
      </p:sp>
    </p:spTree>
    <p:extLst>
      <p:ext uri="{BB962C8B-B14F-4D97-AF65-F5344CB8AC3E}">
        <p14:creationId xmlns:p14="http://schemas.microsoft.com/office/powerpoint/2010/main" xmlns="" val="56209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Some may call it foolish and impossible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But for every heart it </a:t>
            </a:r>
            <a:r>
              <a:rPr lang="en-US" dirty="0" smtClean="0"/>
              <a:t>rescues</a:t>
            </a:r>
            <a:br>
              <a:rPr lang="en-US" dirty="0" smtClean="0"/>
            </a:br>
            <a:r>
              <a:rPr lang="en-US" dirty="0" smtClean="0"/>
              <a:t>It's </a:t>
            </a:r>
            <a:r>
              <a:rPr lang="en-US" dirty="0"/>
              <a:t>a </a:t>
            </a:r>
            <a:r>
              <a:rPr lang="en-US" dirty="0" smtClean="0"/>
              <a:t>miracle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7882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It's nothing less than scandalous</a:t>
            </a:r>
            <a:br>
              <a:rPr lang="en-US" dirty="0"/>
            </a:br>
            <a:r>
              <a:rPr lang="en-US" dirty="0"/>
              <a:t>This love that took our place</a:t>
            </a:r>
            <a:br>
              <a:rPr lang="en-US" dirty="0"/>
            </a:br>
            <a:r>
              <a:rPr lang="en-US" dirty="0"/>
              <a:t>Just call it what it is, call it grace</a:t>
            </a:r>
            <a:br>
              <a:rPr lang="en-US" dirty="0"/>
            </a:br>
            <a:r>
              <a:rPr lang="en-US" dirty="0"/>
              <a:t>Call it </a:t>
            </a:r>
            <a:r>
              <a:rPr lang="en-US" dirty="0" smtClean="0"/>
              <a:t>grace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Call it grace</a:t>
            </a:r>
          </a:p>
        </p:txBody>
      </p:sp>
    </p:spTree>
    <p:extLst>
      <p:ext uri="{BB962C8B-B14F-4D97-AF65-F5344CB8AC3E}">
        <p14:creationId xmlns:p14="http://schemas.microsoft.com/office/powerpoint/2010/main" xmlns="" val="332121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Amazing, unshaking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This is grace, this is grace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Unchanging, unfailing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This is grace, this is grace</a:t>
            </a:r>
          </a:p>
        </p:txBody>
      </p:sp>
    </p:spTree>
    <p:extLst>
      <p:ext uri="{BB962C8B-B14F-4D97-AF65-F5344CB8AC3E}">
        <p14:creationId xmlns:p14="http://schemas.microsoft.com/office/powerpoint/2010/main" xmlns="" val="53743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Some may call it foolish and impossible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But for every heart it </a:t>
            </a:r>
            <a:r>
              <a:rPr lang="en-US" dirty="0" smtClean="0"/>
              <a:t>rescues</a:t>
            </a:r>
            <a:br>
              <a:rPr lang="en-US" dirty="0" smtClean="0"/>
            </a:br>
            <a:r>
              <a:rPr lang="en-US" dirty="0" smtClean="0"/>
              <a:t>It's </a:t>
            </a:r>
            <a:r>
              <a:rPr lang="en-US" dirty="0"/>
              <a:t>a </a:t>
            </a:r>
            <a:r>
              <a:rPr lang="en-US" dirty="0" smtClean="0"/>
              <a:t>miracle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7882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It's nothing less than scandalous</a:t>
            </a:r>
            <a:br>
              <a:rPr lang="en-US" dirty="0"/>
            </a:br>
            <a:r>
              <a:rPr lang="en-US" dirty="0"/>
              <a:t>This love that took our place</a:t>
            </a:r>
            <a:br>
              <a:rPr lang="en-US" dirty="0"/>
            </a:br>
            <a:r>
              <a:rPr lang="en-US" dirty="0"/>
              <a:t>Just call it what it is, call it grace</a:t>
            </a:r>
            <a:br>
              <a:rPr lang="en-US" dirty="0"/>
            </a:br>
            <a:r>
              <a:rPr lang="en-US" dirty="0"/>
              <a:t>Call it </a:t>
            </a:r>
            <a:r>
              <a:rPr lang="en-US" dirty="0" smtClean="0"/>
              <a:t>grace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121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 it Grace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It's the light that pierces through you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To the darkest hidden place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It knows your deepest secrets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But it never looks away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It's the gentle hand that pulls you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From the </a:t>
            </a:r>
            <a:r>
              <a:rPr lang="en-US" dirty="0" err="1"/>
              <a:t>judgement</a:t>
            </a:r>
            <a:r>
              <a:rPr lang="en-US" dirty="0"/>
              <a:t> of the crowd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When you stand before them guilty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you got no way out</a:t>
            </a:r>
          </a:p>
        </p:txBody>
      </p:sp>
    </p:spTree>
    <p:extLst>
      <p:ext uri="{BB962C8B-B14F-4D97-AF65-F5344CB8AC3E}">
        <p14:creationId xmlns="" xmlns:p14="http://schemas.microsoft.com/office/powerpoint/2010/main" val="1459575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Some may call it foolish and impossible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But for every heart it rescues, it's a miracle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It's nothing less than scandalous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This love that took our place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Just call it what it is, call it grace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Call it grace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22103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It's the breath that's breathing new life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Into what we thought was dead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It's the favor that takes orphans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Placing crowns upon their heads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It's the hope for our tomorrows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 rock on which we stand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It's a strong and mighty fortress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Even Hell can't stand against</a:t>
            </a:r>
          </a:p>
        </p:txBody>
      </p:sp>
    </p:spTree>
    <p:extLst>
      <p:ext uri="{BB962C8B-B14F-4D97-AF65-F5344CB8AC3E}">
        <p14:creationId xmlns="" xmlns:p14="http://schemas.microsoft.com/office/powerpoint/2010/main" val="3514901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Some may call it foolish and impossible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But for every heart it rescues, it's a miracle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It's nothing less than scandalous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This love that took our place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Just call it what it is, call it grace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Call it grace</a:t>
            </a:r>
          </a:p>
          <a:p>
            <a:pPr marL="0" indent="0" algn="ctr">
              <a:buNone/>
            </a:pPr>
            <a:r>
              <a:rPr lang="en-US" dirty="0" smtClean="0"/>
              <a:t>Call it grace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0937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Amazing, unshaking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This is grace, this is grace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Unchanging, unfailing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This is grace, this is grace</a:t>
            </a:r>
          </a:p>
        </p:txBody>
      </p:sp>
    </p:spTree>
    <p:extLst>
      <p:ext uri="{BB962C8B-B14F-4D97-AF65-F5344CB8AC3E}">
        <p14:creationId xmlns="" xmlns:p14="http://schemas.microsoft.com/office/powerpoint/2010/main" val="537432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Some may call it foolish and impossible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But for every heart it rescues, it's a miracle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It's nothing less than scandalous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This love that took our place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Just call it what it is, call it grace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Call it grace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9993079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usti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110</Words>
  <Application>Microsoft Office PowerPoint</Application>
  <PresentationFormat>On-screen Show (4:3)</PresentationFormat>
  <Paragraphs>20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Austin</vt:lpstr>
      <vt:lpstr>Call it Grace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Call it Grace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2/19/17</dc:title>
  <dc:creator>Conway Zhou</dc:creator>
  <cp:lastModifiedBy>LingLing YaoYang</cp:lastModifiedBy>
  <cp:revision>8</cp:revision>
  <dcterms:created xsi:type="dcterms:W3CDTF">2017-02-18T13:53:06Z</dcterms:created>
  <dcterms:modified xsi:type="dcterms:W3CDTF">2017-02-27T02:25:02Z</dcterms:modified>
</cp:coreProperties>
</file>