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4"/>
  </p:notes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</p:sldIdLst>
  <p:sldSz cx="9144000" cy="6858000" type="screen4x3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32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2" name="Shape 4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20" name="Shape 4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32" name="Shape 4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Shape 3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2667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US" sz="5400">
                <a:solidFill>
                  <a:schemeClr val="lt1"/>
                </a:solidFill>
              </a:rPr>
              <a:t>Call It Grace</a:t>
            </a:r>
            <a:r>
              <a:rPr lang="en-US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lt1"/>
                </a:solidFill>
              </a:rPr>
              <a:t>称它恩典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Shape 3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1)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the light that pierces through you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To the darkest hidden place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It knows your deepest secrets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But it never looks away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他是光照进你里面  最黑暗隐藏地方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他虽知你最深秘密  却从不转脸避开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Shape 3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Shape 381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1 - Cont’d)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the gentle hand that pulls you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From the judgement of the crowd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When you stand before them guilty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And you got no way out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他那温柔的手把你从众人审判中拉出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当你犯罪站立他们面前没有退路之时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Shape 3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Shape 38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1)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Some may call it foolish and impossible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But for every heart it rescues it's a miracle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/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有人说这是愚蠢 而且不可能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但对每个得救的心 这却是奇迹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Shape 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1 - Cont’d)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nothing less than scandalous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This love that took our place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Just call it what it is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Call it grace！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这看去是何等不公平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这爱代替我们罪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就称它 为它所是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称它恩典！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Shape 3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Shape 399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2)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the breath that’s breathing new life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Into what we thought was dead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It’s the favor that takes orphans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Placing crowns upon their heads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他向已死的吹气  吹入生命的气息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他喜爱困苦的孤儿  为他们戴上冠冕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Shape 4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2 - Cont’d)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It’s the hope for our tomorrows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The rock on which we stand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It’s a strong and mighty fortress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Even hell can't stand against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他是我们明天的盼望我们所靠的磐石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他是全能有力的堡垒地狱也不能抵挡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Shape 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Shape 411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1)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Some may call it foolish and impossible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But for every heart it rescues it's a miracle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/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有人说这是愚蠢 而且不可能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但对每个得救的心 这却是奇迹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Shape 4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Shape 41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1 - Cont’d)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nothing less than scandalous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This love that took our place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Just call it what it is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Call it grace！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这看去是何等不公平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这爱代替我们罪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就称它 为它所是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称它恩典！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Shape 4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(Bridge)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Amazing unshaking …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this is grace this is grace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Unchanging unfailing …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this is grace this is grace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/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奇妙的... 不动摇 ...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这是恩典 … 这是恩典 ...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不改变 … 不止息 ...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这是恩典 … 这是恩典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Shape 4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Shape 429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2)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Some may call it foolish and impossible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But for every heart it rescues it's a miracle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/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有人说这是愚蠢 而且不可能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但对每个得救的心 这却是奇迹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Shape 4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1 - Cont’d)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It's nothing less than scandalous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That Jesus took our place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Call it what it is Just call it what it is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Call it grace！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这看去是何等不公平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耶稣代替我们罪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称它 为它所是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就称它 为它所是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称它恩典！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On-screen Show (4:3)</PresentationFormat>
  <Paragraphs>44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Call It Grace 称它恩典</vt:lpstr>
      <vt:lpstr>(Verse 1) It's the light that pierces through you To the darkest hidden place It knows your deepest secrets But it never looks away  他是光照进你里面  最黑暗隐藏地方 他虽知你最深秘密  却从不转脸避开</vt:lpstr>
      <vt:lpstr>(Verse 1 - Cont’d) It's the gentle hand that pulls you From the judgement of the crowd When you stand before them guilty And you got no way out  他那温柔的手把你从众人审判中拉出 当你犯罪站立他们面前没有退路之时</vt:lpstr>
      <vt:lpstr>(Chorus 1) Some may call it foolish and impossible But for every heart it rescues it's a miracle  有人说这是愚蠢 而且不可能 但对每个得救的心 这却是奇迹</vt:lpstr>
      <vt:lpstr>(Chorus 1 - Cont’d) It's nothing less than scandalous This love that took our place Just call it what it is Call it grace！ 这看去是何等不公平 这爱代替我们罪 就称它 为它所是 称它恩典！</vt:lpstr>
      <vt:lpstr>(Verse 2) It's the breath that’s breathing new life Into what we thought was dead It’s the favor that takes orphans Placing crowns upon their heads  他向已死的吹气  吹入生命的气息 他喜爱困苦的孤儿  为他们戴上冠冕</vt:lpstr>
      <vt:lpstr>(Verse 2 - Cont’d) It’s the hope for our tomorrows The rock on which we stand It’s a strong and mighty fortress Even hell can't stand against  他是我们明天的盼望我们所靠的磐石 他是全能有力的堡垒地狱也不能抵挡</vt:lpstr>
      <vt:lpstr>(Chorus 1) Some may call it foolish and impossible But for every heart it rescues it's a miracle  有人说这是愚蠢 而且不可能 但对每个得救的心 这却是奇迹</vt:lpstr>
      <vt:lpstr>(Chorus 1 - Cont’d) It's nothing less than scandalous This love that took our place Just call it what it is Call it grace！ 这看去是何等不公平 这爱代替我们罪 就称它 为它所是 称它恩典！</vt:lpstr>
      <vt:lpstr>(Bridge) Amazing unshaking … this is grace this is grace Unchanging unfailing … this is grace this is grace  奇妙的... 不动摇 ... 这是恩典 … 这是恩典 ... 不改变 … 不止息 ... 这是恩典 … 这是恩典</vt:lpstr>
      <vt:lpstr>(Chorus 2) Some may call it foolish and impossible But for every heart it rescues it's a miracle  有人说这是愚蠢 而且不可能 但对每个得救的心 这却是奇迹</vt:lpstr>
      <vt:lpstr>(Chorus 1 - Cont’d) It's nothing less than scandalous That Jesus took our place Call it what it is Just call it what it is Call it grace！ 这看去是何等不公平 耶稣代替我们罪 称它 为它所是 就称它 为它所是 称它恩典！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LingLing YaoYang</dc:creator>
  <cp:lastModifiedBy>LingLing YaoYang</cp:lastModifiedBy>
  <cp:revision>2</cp:revision>
  <dcterms:modified xsi:type="dcterms:W3CDTF">2017-03-05T23:44:36Z</dcterms:modified>
</cp:coreProperties>
</file>