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63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660"/>
  </p:normalViewPr>
  <p:slideViewPr>
    <p:cSldViewPr>
      <p:cViewPr>
        <p:scale>
          <a:sx n="76" d="100"/>
          <a:sy n="76" d="100"/>
        </p:scale>
        <p:origin x="-5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David" pitchFamily="34" charset="-79"/>
                <a:cs typeface="David" pitchFamily="34" charset="-79"/>
              </a:rPr>
              <a:t>Broken Vessels</a:t>
            </a:r>
          </a:p>
          <a:p>
            <a:pPr algn="ctr">
              <a:buNone/>
            </a:pPr>
            <a:r>
              <a:rPr lang="en-US" sz="2000" b="1" dirty="0" err="1" smtClean="0">
                <a:latin typeface="David" pitchFamily="34" charset="-79"/>
                <a:cs typeface="David" pitchFamily="34" charset="-79"/>
              </a:rPr>
              <a:t>Hillsong</a:t>
            </a:r>
            <a:endParaRPr lang="en-US" sz="2000" b="1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pieces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Broken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scattered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mercy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gathered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Mended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whole</a:t>
            </a:r>
          </a:p>
          <a:p>
            <a:pPr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Empty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handed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not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forsaken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I've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been set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free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I've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been set free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/>
            </a:r>
            <a:br>
              <a:rPr lang="en-US" dirty="0" smtClean="0">
                <a:latin typeface="David" pitchFamily="34" charset="-79"/>
                <a:cs typeface="David" pitchFamily="34" charset="-79"/>
              </a:rPr>
            </a:b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Amazing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grace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How </a:t>
            </a:r>
            <a:r>
              <a:rPr lang="en-US" dirty="0">
                <a:latin typeface="David" pitchFamily="34" charset="-79"/>
                <a:cs typeface="David" pitchFamily="34" charset="-79"/>
              </a:rPr>
              <a:t>sweet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sound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That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saved a wretch like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me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</a:t>
            </a:r>
            <a:r>
              <a:rPr lang="en-US" dirty="0">
                <a:latin typeface="David" pitchFamily="34" charset="-79"/>
                <a:cs typeface="David" pitchFamily="34" charset="-79"/>
              </a:rPr>
              <a:t>once was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lost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now I'm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found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Was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blind but now I see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/>
            </a:r>
            <a:br>
              <a:rPr lang="en-US" dirty="0" smtClean="0">
                <a:latin typeface="David" pitchFamily="34" charset="-79"/>
                <a:cs typeface="David" pitchFamily="34" charset="-79"/>
              </a:rPr>
            </a:b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Oh I can see you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now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Oh </a:t>
            </a:r>
            <a:r>
              <a:rPr lang="en-US" dirty="0">
                <a:latin typeface="David" pitchFamily="34" charset="-79"/>
                <a:cs typeface="David" pitchFamily="34" charset="-79"/>
              </a:rPr>
              <a:t>I can see the love in Your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eyes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Laying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yourself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down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Raising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up the broken to life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You take 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take 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weakness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set Your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treasure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jars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clay</a:t>
            </a:r>
          </a:p>
          <a:p>
            <a:pPr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So take this heart,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Lord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I'll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 Your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vessel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world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love in 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Amazing grace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How sweet the sound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That saved a wretch like me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once was lost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now I'm found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Was blind but now I see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Oh I can see you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now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Oh </a:t>
            </a:r>
            <a:r>
              <a:rPr lang="en-US" dirty="0">
                <a:latin typeface="David" pitchFamily="34" charset="-79"/>
                <a:cs typeface="David" pitchFamily="34" charset="-79"/>
              </a:rPr>
              <a:t>I can see the love in Your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eyes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Laying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yourself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down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Raising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up the broken to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life</a:t>
            </a:r>
          </a:p>
          <a:p>
            <a:pPr algn="ctr">
              <a:buNone/>
            </a:pP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[Instrumental]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Amazing grace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How sweet the sound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That saved a wretch like me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once was lost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now I'm found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Was blind but now I see</a:t>
            </a:r>
          </a:p>
          <a:p>
            <a:pPr algn="ctr">
              <a:buNone/>
            </a:pP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Oh I can see you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now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Oh </a:t>
            </a:r>
            <a:r>
              <a:rPr lang="en-US" dirty="0">
                <a:latin typeface="David" pitchFamily="34" charset="-79"/>
                <a:cs typeface="David" pitchFamily="34" charset="-79"/>
              </a:rPr>
              <a:t>I can see the love in Your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eyes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Laying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yourself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down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Raising </a:t>
            </a:r>
            <a:r>
              <a:rPr lang="en-US" dirty="0">
                <a:latin typeface="David" pitchFamily="34" charset="-79"/>
                <a:cs typeface="David" pitchFamily="34" charset="-79"/>
              </a:rPr>
              <a:t>up the broken </a:t>
            </a:r>
            <a:r>
              <a:rPr lang="en-US">
                <a:latin typeface="David" pitchFamily="34" charset="-79"/>
                <a:cs typeface="David" pitchFamily="34" charset="-79"/>
              </a:rPr>
              <a:t>to </a:t>
            </a:r>
            <a:r>
              <a:rPr lang="en-US" smtClean="0">
                <a:latin typeface="David" pitchFamily="34" charset="-79"/>
                <a:cs typeface="David" pitchFamily="34" charset="-79"/>
              </a:rPr>
              <a:t>life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215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23</cp:revision>
  <dcterms:created xsi:type="dcterms:W3CDTF">2016-12-30T19:35:23Z</dcterms:created>
  <dcterms:modified xsi:type="dcterms:W3CDTF">2017-02-27T03:28:07Z</dcterms:modified>
</cp:coreProperties>
</file>