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4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83848EC-E918-47FA-9064-006CE8ECD67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Blessings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899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We pray for blessings, we pray for peace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Comfort for family, protection while we sleep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pray for healing, for prosperity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pray for Your mighty hand to ease our suffering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all the while, You hear each spoken need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Yet love is way too much to give us lesser things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476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'Cause</a:t>
            </a:r>
            <a:r>
              <a:rPr lang="en-US" dirty="0"/>
              <a:t> what if your blessings come through rain drops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Your healing comes through tears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a thousand sleepless nights are what it takes to know You're near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trials of this life are Your mercies in disguise</a:t>
            </a:r>
          </a:p>
        </p:txBody>
      </p:sp>
    </p:spTree>
    <p:extLst>
      <p:ext uri="{BB962C8B-B14F-4D97-AF65-F5344CB8AC3E}">
        <p14:creationId xmlns:p14="http://schemas.microsoft.com/office/powerpoint/2010/main" xmlns="" val="21526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We pray for wisdom, Your voice to hear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cry in anger when we cannot feel You near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doubt your goodness, we doubt your love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As if every promise from Your word is not enough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all the while, You hear each desperate plea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long that we'd have faith to believe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699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'Cause</a:t>
            </a:r>
            <a:r>
              <a:rPr lang="en-US" dirty="0"/>
              <a:t> what if your blessings come through rain drops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Your healing comes through tears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a thousand sleepless nights are what it takes to know You're near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trials of this life are Your mercies in disguise</a:t>
            </a:r>
          </a:p>
        </p:txBody>
      </p:sp>
    </p:spTree>
    <p:extLst>
      <p:ext uri="{BB962C8B-B14F-4D97-AF65-F5344CB8AC3E}">
        <p14:creationId xmlns:p14="http://schemas.microsoft.com/office/powerpoint/2010/main" xmlns="" val="253573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When friends betray 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darkness seems to win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know that pain reminds this heart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That this is not,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not our home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not our home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03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'Cause</a:t>
            </a:r>
            <a:r>
              <a:rPr lang="en-US" dirty="0"/>
              <a:t> what if your blessings come through rain drops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Your healing comes through tears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a thousand sleepless nights are what it takes to know You're near</a:t>
            </a:r>
          </a:p>
        </p:txBody>
      </p:sp>
    </p:spTree>
    <p:extLst>
      <p:ext uri="{BB962C8B-B14F-4D97-AF65-F5344CB8AC3E}">
        <p14:creationId xmlns:p14="http://schemas.microsoft.com/office/powerpoint/2010/main" xmlns="" val="2582003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if my greatest disappointments or the aching of this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the revealing of a greater thirst this world can't satisfy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if trials of this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rain, the storms, the hardest nights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Are your mercies in disguise</a:t>
            </a:r>
          </a:p>
        </p:txBody>
      </p:sp>
    </p:spTree>
    <p:extLst>
      <p:ext uri="{BB962C8B-B14F-4D97-AF65-F5344CB8AC3E}">
        <p14:creationId xmlns:p14="http://schemas.microsoft.com/office/powerpoint/2010/main" xmlns="" val="3626797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1539</TotalTime>
  <Words>61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Foundry</vt:lpstr>
      <vt:lpstr>Blessings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Conway Zhou</dc:creator>
  <cp:lastModifiedBy>LingLing YaoYang</cp:lastModifiedBy>
  <cp:revision>8</cp:revision>
  <dcterms:created xsi:type="dcterms:W3CDTF">2016-05-20T20:46:42Z</dcterms:created>
  <dcterms:modified xsi:type="dcterms:W3CDTF">2017-02-26T03:39:17Z</dcterms:modified>
</cp:coreProperties>
</file>