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0" r:id="rId1"/>
  </p:sldMasterIdLst>
  <p:notesMasterIdLst>
    <p:notesMasterId r:id="rId13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</p:sldIdLst>
  <p:sldSz cx="9144000" cy="6858000" type="screen4x3"/>
  <p:notesSz cx="6858000" cy="9144000"/>
  <p:embeddedFontLst>
    <p:embeddedFont>
      <p:font typeface="Old Standard TT" charset="0"/>
      <p:regular r:id="rId14"/>
      <p:bold r:id="rId15"/>
      <p:italic r:id="rId16"/>
    </p:embeddedFont>
    <p:embeddedFont>
      <p:font typeface="Lustria" charset="0"/>
      <p:regular r:id="rId1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0" d="100"/>
          <a:sy n="50" d="100"/>
        </p:scale>
        <p:origin x="-80" y="-32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1143309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 sz="1100"/>
            </a:lvl1pPr>
            <a:lvl2pPr lvl="1">
              <a:spcBef>
                <a:spcPts val="0"/>
              </a:spcBef>
              <a:defRPr sz="1100"/>
            </a:lvl2pPr>
            <a:lvl3pPr lvl="2">
              <a:spcBef>
                <a:spcPts val="0"/>
              </a:spcBef>
              <a:defRPr sz="1100"/>
            </a:lvl3pPr>
            <a:lvl4pPr lvl="3">
              <a:spcBef>
                <a:spcPts val="0"/>
              </a:spcBef>
              <a:defRPr sz="1100"/>
            </a:lvl4pPr>
            <a:lvl5pPr lvl="4">
              <a:spcBef>
                <a:spcPts val="0"/>
              </a:spcBef>
              <a:defRPr sz="1100"/>
            </a:lvl5pPr>
            <a:lvl6pPr lvl="5">
              <a:spcBef>
                <a:spcPts val="0"/>
              </a:spcBef>
              <a:defRPr sz="1100"/>
            </a:lvl6pPr>
            <a:lvl7pPr lvl="6">
              <a:spcBef>
                <a:spcPts val="0"/>
              </a:spcBef>
              <a:defRPr sz="1100"/>
            </a:lvl7pPr>
            <a:lvl8pPr lvl="7">
              <a:spcBef>
                <a:spcPts val="0"/>
              </a:spcBef>
              <a:defRPr sz="1100"/>
            </a:lvl8pPr>
            <a:lvl9pPr lvl="8">
              <a:spcBef>
                <a:spcPts val="0"/>
              </a:spcBef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Shape 68"/>
          <p:cNvSpPr>
            <a:spLocks noGrp="1" noRot="1" noChangeAspect="1"/>
          </p:cNvSpPr>
          <p:nvPr>
            <p:ph type="sldImg" idx="2"/>
          </p:nvPr>
        </p:nvSpPr>
        <p:spPr>
          <a:xfrm>
            <a:off x="11433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Shape 6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Shape 73"/>
          <p:cNvSpPr>
            <a:spLocks noGrp="1" noRot="1" noChangeAspect="1"/>
          </p:cNvSpPr>
          <p:nvPr>
            <p:ph type="sldImg" idx="2"/>
          </p:nvPr>
        </p:nvSpPr>
        <p:spPr>
          <a:xfrm>
            <a:off x="11433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" name="Shape 7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hape 79"/>
          <p:cNvSpPr>
            <a:spLocks noGrp="1" noRot="1" noChangeAspect="1"/>
          </p:cNvSpPr>
          <p:nvPr>
            <p:ph type="sldImg" idx="2"/>
          </p:nvPr>
        </p:nvSpPr>
        <p:spPr>
          <a:xfrm>
            <a:off x="11433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" name="Shape 8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>
            <a:spLocks noGrp="1" noRot="1" noChangeAspect="1"/>
          </p:cNvSpPr>
          <p:nvPr>
            <p:ph type="sldImg" idx="2"/>
          </p:nvPr>
        </p:nvSpPr>
        <p:spPr>
          <a:xfrm>
            <a:off x="11433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Shape 8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>
            <a:spLocks noGrp="1" noRot="1" noChangeAspect="1"/>
          </p:cNvSpPr>
          <p:nvPr>
            <p:ph type="sldImg" idx="2"/>
          </p:nvPr>
        </p:nvSpPr>
        <p:spPr>
          <a:xfrm>
            <a:off x="11433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Shape 9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Shape 97"/>
          <p:cNvSpPr>
            <a:spLocks noGrp="1" noRot="1" noChangeAspect="1"/>
          </p:cNvSpPr>
          <p:nvPr>
            <p:ph type="sldImg" idx="2"/>
          </p:nvPr>
        </p:nvSpPr>
        <p:spPr>
          <a:xfrm>
            <a:off x="11433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" name="Shape 9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Shape 103"/>
          <p:cNvSpPr>
            <a:spLocks noGrp="1" noRot="1" noChangeAspect="1"/>
          </p:cNvSpPr>
          <p:nvPr>
            <p:ph type="sldImg" idx="2"/>
          </p:nvPr>
        </p:nvSpPr>
        <p:spPr>
          <a:xfrm>
            <a:off x="11433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" name="Shape 10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Shape 109"/>
          <p:cNvSpPr>
            <a:spLocks noGrp="1" noRot="1" noChangeAspect="1"/>
          </p:cNvSpPr>
          <p:nvPr>
            <p:ph type="sldImg" idx="2"/>
          </p:nvPr>
        </p:nvSpPr>
        <p:spPr>
          <a:xfrm>
            <a:off x="11433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" name="Shape 11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Shape 115"/>
          <p:cNvSpPr>
            <a:spLocks noGrp="1" noRot="1" noChangeAspect="1"/>
          </p:cNvSpPr>
          <p:nvPr>
            <p:ph type="sldImg" idx="2"/>
          </p:nvPr>
        </p:nvSpPr>
        <p:spPr>
          <a:xfrm>
            <a:off x="11433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" name="Shape 11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Shape 121"/>
          <p:cNvSpPr>
            <a:spLocks noGrp="1" noRot="1" noChangeAspect="1"/>
          </p:cNvSpPr>
          <p:nvPr>
            <p:ph type="sldImg" idx="2"/>
          </p:nvPr>
        </p:nvSpPr>
        <p:spPr>
          <a:xfrm>
            <a:off x="11433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Shape 12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Shape 127"/>
          <p:cNvSpPr>
            <a:spLocks noGrp="1" noRot="1" noChangeAspect="1"/>
          </p:cNvSpPr>
          <p:nvPr>
            <p:ph type="sldImg" idx="2"/>
          </p:nvPr>
        </p:nvSpPr>
        <p:spPr>
          <a:xfrm>
            <a:off x="11433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" name="Shape 12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bg>
      <p:bgPr>
        <a:solidFill>
          <a:schemeClr val="dk1"/>
        </a:solidFill>
        <a:effectLst/>
      </p:bgPr>
    </p:bg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" name="Shape 16"/>
          <p:cNvCxnSpPr/>
          <p:nvPr/>
        </p:nvCxnSpPr>
        <p:spPr>
          <a:xfrm>
            <a:off x="641934" y="4796666"/>
            <a:ext cx="390299" cy="0"/>
          </a:xfrm>
          <a:prstGeom prst="straightConnector1">
            <a:avLst/>
          </a:prstGeom>
          <a:noFill/>
          <a:ln w="28575" cap="flat" cmpd="sng">
            <a:solidFill>
              <a:schemeClr val="lt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7" name="Shape 17"/>
          <p:cNvSpPr txBox="1">
            <a:spLocks noGrp="1"/>
          </p:cNvSpPr>
          <p:nvPr>
            <p:ph type="title"/>
          </p:nvPr>
        </p:nvSpPr>
        <p:spPr>
          <a:xfrm>
            <a:off x="512700" y="2524400"/>
            <a:ext cx="8118600" cy="20304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 rtl="0">
              <a:spcBef>
                <a:spcPts val="0"/>
              </a:spcBef>
              <a:buClr>
                <a:schemeClr val="accent1"/>
              </a:buClr>
              <a:buSzPct val="100000"/>
              <a:defRPr sz="6000"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buClr>
                <a:schemeClr val="accent1"/>
              </a:buClr>
              <a:buSzPct val="100000"/>
              <a:defRPr sz="6000">
                <a:solidFill>
                  <a:schemeClr val="accent1"/>
                </a:solidFill>
              </a:defRPr>
            </a:lvl2pPr>
            <a:lvl3pPr lvl="2" rtl="0">
              <a:spcBef>
                <a:spcPts val="0"/>
              </a:spcBef>
              <a:buClr>
                <a:schemeClr val="accent1"/>
              </a:buClr>
              <a:buSzPct val="100000"/>
              <a:defRPr sz="6000">
                <a:solidFill>
                  <a:schemeClr val="accent1"/>
                </a:solidFill>
              </a:defRPr>
            </a:lvl3pPr>
            <a:lvl4pPr lvl="3" rtl="0">
              <a:spcBef>
                <a:spcPts val="0"/>
              </a:spcBef>
              <a:buClr>
                <a:schemeClr val="accent1"/>
              </a:buClr>
              <a:buSzPct val="100000"/>
              <a:defRPr sz="6000">
                <a:solidFill>
                  <a:schemeClr val="accent1"/>
                </a:solidFill>
              </a:defRPr>
            </a:lvl4pPr>
            <a:lvl5pPr lvl="4" rtl="0">
              <a:spcBef>
                <a:spcPts val="0"/>
              </a:spcBef>
              <a:buClr>
                <a:schemeClr val="accent1"/>
              </a:buClr>
              <a:buSzPct val="100000"/>
              <a:defRPr sz="6000">
                <a:solidFill>
                  <a:schemeClr val="accent1"/>
                </a:solidFill>
              </a:defRPr>
            </a:lvl5pPr>
            <a:lvl6pPr lvl="5" rtl="0">
              <a:spcBef>
                <a:spcPts val="0"/>
              </a:spcBef>
              <a:buClr>
                <a:schemeClr val="accent1"/>
              </a:buClr>
              <a:buSzPct val="100000"/>
              <a:defRPr sz="6000">
                <a:solidFill>
                  <a:schemeClr val="accent1"/>
                </a:solidFill>
              </a:defRPr>
            </a:lvl6pPr>
            <a:lvl7pPr lvl="6" rtl="0">
              <a:spcBef>
                <a:spcPts val="0"/>
              </a:spcBef>
              <a:buClr>
                <a:schemeClr val="accent1"/>
              </a:buClr>
              <a:buSzPct val="100000"/>
              <a:defRPr sz="6000">
                <a:solidFill>
                  <a:schemeClr val="accent1"/>
                </a:solidFill>
              </a:defRPr>
            </a:lvl7pPr>
            <a:lvl8pPr lvl="7" rtl="0">
              <a:spcBef>
                <a:spcPts val="0"/>
              </a:spcBef>
              <a:buClr>
                <a:schemeClr val="accent1"/>
              </a:buClr>
              <a:buSzPct val="100000"/>
              <a:defRPr sz="6000">
                <a:solidFill>
                  <a:schemeClr val="accent1"/>
                </a:solidFill>
              </a:defRPr>
            </a:lvl8pPr>
            <a:lvl9pPr lvl="8" rtl="0">
              <a:spcBef>
                <a:spcPts val="0"/>
              </a:spcBef>
              <a:buClr>
                <a:schemeClr val="accent1"/>
              </a:buClr>
              <a:buSzPct val="100000"/>
              <a:defRPr sz="6000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sldNum" idx="12"/>
          </p:nvPr>
        </p:nvSpPr>
        <p:spPr>
          <a:xfrm>
            <a:off x="8472457" y="6217622"/>
            <a:ext cx="548700" cy="5247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fld id="{00000000-1234-1234-1234-123412341234}" type="slidenum">
              <a:rPr lang="en">
                <a:solidFill>
                  <a:schemeClr val="accent1"/>
                </a:solidFill>
              </a:rPr>
              <a:pPr lvl="0" rtl="0">
                <a:spcBef>
                  <a:spcPts val="0"/>
                </a:spcBef>
                <a:buNone/>
              </a:pPr>
              <a:t>‹#›</a:t>
            </a:fld>
            <a:endParaRPr lang="en">
              <a:solidFill>
                <a:schemeClr val="accent1"/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20"/>
          <p:cNvSpPr/>
          <p:nvPr/>
        </p:nvSpPr>
        <p:spPr>
          <a:xfrm>
            <a:off x="0" y="6727600"/>
            <a:ext cx="9144000" cy="130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1" name="Shape 21"/>
          <p:cNvSpPr txBox="1">
            <a:spLocks noGrp="1"/>
          </p:cNvSpPr>
          <p:nvPr>
            <p:ph type="title"/>
          </p:nvPr>
        </p:nvSpPr>
        <p:spPr>
          <a:xfrm>
            <a:off x="311700" y="593366"/>
            <a:ext cx="8520600" cy="8175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rtl="0">
              <a:spcBef>
                <a:spcPts val="0"/>
              </a:spcBef>
              <a:defRPr/>
            </a:lvl1pPr>
            <a:lvl2pPr lvl="1" rtl="0">
              <a:spcBef>
                <a:spcPts val="0"/>
              </a:spcBef>
              <a:defRPr/>
            </a:lvl2pPr>
            <a:lvl3pPr lvl="2" rtl="0">
              <a:spcBef>
                <a:spcPts val="0"/>
              </a:spcBef>
              <a:defRPr/>
            </a:lvl3pPr>
            <a:lvl4pPr lvl="3" rtl="0">
              <a:spcBef>
                <a:spcPts val="0"/>
              </a:spcBef>
              <a:defRPr/>
            </a:lvl4pPr>
            <a:lvl5pPr lvl="4" rtl="0">
              <a:spcBef>
                <a:spcPts val="0"/>
              </a:spcBef>
              <a:defRPr/>
            </a:lvl5pPr>
            <a:lvl6pPr lvl="5" rtl="0">
              <a:spcBef>
                <a:spcPts val="0"/>
              </a:spcBef>
              <a:defRPr/>
            </a:lvl6pPr>
            <a:lvl7pPr lvl="6" rtl="0">
              <a:spcBef>
                <a:spcPts val="0"/>
              </a:spcBef>
              <a:defRPr/>
            </a:lvl7pPr>
            <a:lvl8pPr lvl="7" rtl="0">
              <a:spcBef>
                <a:spcPts val="0"/>
              </a:spcBef>
              <a:defRPr/>
            </a:lvl8pPr>
            <a:lvl9pPr lvl="8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2" name="Shape 22"/>
          <p:cNvSpPr txBox="1">
            <a:spLocks noGrp="1"/>
          </p:cNvSpPr>
          <p:nvPr>
            <p:ph type="body" idx="1"/>
          </p:nvPr>
        </p:nvSpPr>
        <p:spPr>
          <a:xfrm>
            <a:off x="311700" y="1562133"/>
            <a:ext cx="8520600" cy="4529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algn="ctr" rtl="0">
              <a:spcBef>
                <a:spcPts val="0"/>
              </a:spcBef>
              <a:buSzPct val="100000"/>
              <a:defRPr sz="3000"/>
            </a:lvl1pPr>
            <a:lvl2pPr lvl="1" rtl="0">
              <a:spcBef>
                <a:spcPts val="0"/>
              </a:spcBef>
              <a:defRPr/>
            </a:lvl2pPr>
            <a:lvl3pPr lvl="2" rtl="0">
              <a:spcBef>
                <a:spcPts val="0"/>
              </a:spcBef>
              <a:defRPr/>
            </a:lvl3pPr>
            <a:lvl4pPr lvl="3" rtl="0">
              <a:spcBef>
                <a:spcPts val="0"/>
              </a:spcBef>
              <a:defRPr/>
            </a:lvl4pPr>
            <a:lvl5pPr lvl="4" rtl="0">
              <a:spcBef>
                <a:spcPts val="0"/>
              </a:spcBef>
              <a:defRPr/>
            </a:lvl5pPr>
            <a:lvl6pPr lvl="5" rtl="0">
              <a:spcBef>
                <a:spcPts val="0"/>
              </a:spcBef>
              <a:defRPr/>
            </a:lvl6pPr>
            <a:lvl7pPr lvl="6" rtl="0">
              <a:spcBef>
                <a:spcPts val="0"/>
              </a:spcBef>
              <a:defRPr/>
            </a:lvl7pPr>
            <a:lvl8pPr lvl="7" rtl="0">
              <a:spcBef>
                <a:spcPts val="0"/>
              </a:spcBef>
              <a:defRPr/>
            </a:lvl8pPr>
            <a:lvl9pPr lvl="8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3" name="Shape 23"/>
          <p:cNvSpPr txBox="1">
            <a:spLocks noGrp="1"/>
          </p:cNvSpPr>
          <p:nvPr>
            <p:ph type="sldNum" idx="12"/>
          </p:nvPr>
        </p:nvSpPr>
        <p:spPr>
          <a:xfrm>
            <a:off x="8472457" y="6217622"/>
            <a:ext cx="548700" cy="5247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fld id="{00000000-1234-1234-1234-123412341234}" type="slidenum">
              <a:rPr lang="en"/>
              <a:pPr lvl="0" rtl="0">
                <a:spcBef>
                  <a:spcPts val="0"/>
                </a:spcBef>
                <a:buNone/>
              </a:pPr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>
  <p:cSld name="Title and two columns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hape 25"/>
          <p:cNvSpPr txBox="1">
            <a:spLocks noGrp="1"/>
          </p:cNvSpPr>
          <p:nvPr>
            <p:ph type="title"/>
          </p:nvPr>
        </p:nvSpPr>
        <p:spPr>
          <a:xfrm>
            <a:off x="311700" y="593366"/>
            <a:ext cx="8520600" cy="8175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rtl="0">
              <a:spcBef>
                <a:spcPts val="0"/>
              </a:spcBef>
              <a:defRPr/>
            </a:lvl1pPr>
            <a:lvl2pPr lvl="1" rtl="0">
              <a:spcBef>
                <a:spcPts val="0"/>
              </a:spcBef>
              <a:defRPr/>
            </a:lvl2pPr>
            <a:lvl3pPr lvl="2" rtl="0">
              <a:spcBef>
                <a:spcPts val="0"/>
              </a:spcBef>
              <a:defRPr/>
            </a:lvl3pPr>
            <a:lvl4pPr lvl="3" rtl="0">
              <a:spcBef>
                <a:spcPts val="0"/>
              </a:spcBef>
              <a:defRPr/>
            </a:lvl4pPr>
            <a:lvl5pPr lvl="4" rtl="0">
              <a:spcBef>
                <a:spcPts val="0"/>
              </a:spcBef>
              <a:defRPr/>
            </a:lvl5pPr>
            <a:lvl6pPr lvl="5" rtl="0">
              <a:spcBef>
                <a:spcPts val="0"/>
              </a:spcBef>
              <a:defRPr/>
            </a:lvl6pPr>
            <a:lvl7pPr lvl="6" rtl="0">
              <a:spcBef>
                <a:spcPts val="0"/>
              </a:spcBef>
              <a:defRPr/>
            </a:lvl7pPr>
            <a:lvl8pPr lvl="7" rtl="0">
              <a:spcBef>
                <a:spcPts val="0"/>
              </a:spcBef>
              <a:defRPr/>
            </a:lvl8pPr>
            <a:lvl9pPr lvl="8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6" name="Shape 26"/>
          <p:cNvSpPr txBox="1">
            <a:spLocks noGrp="1"/>
          </p:cNvSpPr>
          <p:nvPr>
            <p:ph type="body" idx="1"/>
          </p:nvPr>
        </p:nvSpPr>
        <p:spPr>
          <a:xfrm>
            <a:off x="311700" y="1562233"/>
            <a:ext cx="3999900" cy="4529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rtl="0">
              <a:spcBef>
                <a:spcPts val="0"/>
              </a:spcBef>
              <a:buSzPct val="100000"/>
              <a:defRPr sz="1400"/>
            </a:lvl1pPr>
            <a:lvl2pPr lvl="1" rtl="0">
              <a:spcBef>
                <a:spcPts val="0"/>
              </a:spcBef>
              <a:buSzPct val="100000"/>
              <a:defRPr sz="1200"/>
            </a:lvl2pPr>
            <a:lvl3pPr lvl="2" rtl="0">
              <a:spcBef>
                <a:spcPts val="0"/>
              </a:spcBef>
              <a:buSzPct val="100000"/>
              <a:defRPr sz="1200"/>
            </a:lvl3pPr>
            <a:lvl4pPr lvl="3" rtl="0">
              <a:spcBef>
                <a:spcPts val="0"/>
              </a:spcBef>
              <a:buSzPct val="100000"/>
              <a:defRPr sz="1200"/>
            </a:lvl4pPr>
            <a:lvl5pPr lvl="4" rtl="0">
              <a:spcBef>
                <a:spcPts val="0"/>
              </a:spcBef>
              <a:buSzPct val="100000"/>
              <a:defRPr sz="1200"/>
            </a:lvl5pPr>
            <a:lvl6pPr lvl="5" rtl="0">
              <a:spcBef>
                <a:spcPts val="0"/>
              </a:spcBef>
              <a:buSzPct val="100000"/>
              <a:defRPr sz="1200"/>
            </a:lvl6pPr>
            <a:lvl7pPr lvl="6" rtl="0">
              <a:spcBef>
                <a:spcPts val="0"/>
              </a:spcBef>
              <a:buSzPct val="100000"/>
              <a:defRPr sz="1200"/>
            </a:lvl7pPr>
            <a:lvl8pPr lvl="7" rtl="0">
              <a:spcBef>
                <a:spcPts val="0"/>
              </a:spcBef>
              <a:buSzPct val="100000"/>
              <a:defRPr sz="1200"/>
            </a:lvl8pPr>
            <a:lvl9pPr lvl="8" rtl="0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27" name="Shape 27"/>
          <p:cNvSpPr txBox="1">
            <a:spLocks noGrp="1"/>
          </p:cNvSpPr>
          <p:nvPr>
            <p:ph type="body" idx="2"/>
          </p:nvPr>
        </p:nvSpPr>
        <p:spPr>
          <a:xfrm>
            <a:off x="4832400" y="1562233"/>
            <a:ext cx="3999900" cy="4529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rtl="0">
              <a:spcBef>
                <a:spcPts val="0"/>
              </a:spcBef>
              <a:buSzPct val="100000"/>
              <a:defRPr sz="1400"/>
            </a:lvl1pPr>
            <a:lvl2pPr lvl="1" rtl="0">
              <a:spcBef>
                <a:spcPts val="0"/>
              </a:spcBef>
              <a:buSzPct val="100000"/>
              <a:defRPr sz="1200"/>
            </a:lvl2pPr>
            <a:lvl3pPr lvl="2" rtl="0">
              <a:spcBef>
                <a:spcPts val="0"/>
              </a:spcBef>
              <a:buSzPct val="100000"/>
              <a:defRPr sz="1200"/>
            </a:lvl3pPr>
            <a:lvl4pPr lvl="3" rtl="0">
              <a:spcBef>
                <a:spcPts val="0"/>
              </a:spcBef>
              <a:buSzPct val="100000"/>
              <a:defRPr sz="1200"/>
            </a:lvl4pPr>
            <a:lvl5pPr lvl="4" rtl="0">
              <a:spcBef>
                <a:spcPts val="0"/>
              </a:spcBef>
              <a:buSzPct val="100000"/>
              <a:defRPr sz="1200"/>
            </a:lvl5pPr>
            <a:lvl6pPr lvl="5" rtl="0">
              <a:spcBef>
                <a:spcPts val="0"/>
              </a:spcBef>
              <a:buSzPct val="100000"/>
              <a:defRPr sz="1200"/>
            </a:lvl6pPr>
            <a:lvl7pPr lvl="6" rtl="0">
              <a:spcBef>
                <a:spcPts val="0"/>
              </a:spcBef>
              <a:buSzPct val="100000"/>
              <a:defRPr sz="1200"/>
            </a:lvl7pPr>
            <a:lvl8pPr lvl="7" rtl="0">
              <a:spcBef>
                <a:spcPts val="0"/>
              </a:spcBef>
              <a:buSzPct val="100000"/>
              <a:defRPr sz="1200"/>
            </a:lvl8pPr>
            <a:lvl9pPr lvl="8" rtl="0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28" name="Shape 28"/>
          <p:cNvSpPr txBox="1">
            <a:spLocks noGrp="1"/>
          </p:cNvSpPr>
          <p:nvPr>
            <p:ph type="sldNum" idx="12"/>
          </p:nvPr>
        </p:nvSpPr>
        <p:spPr>
          <a:xfrm>
            <a:off x="8472457" y="6217622"/>
            <a:ext cx="548700" cy="5247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fld id="{00000000-1234-1234-1234-123412341234}" type="slidenum">
              <a:rPr lang="en"/>
              <a:pPr lvl="0" rtl="0">
                <a:spcBef>
                  <a:spcPts val="0"/>
                </a:spcBef>
                <a:buNone/>
              </a:pPr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hape 30"/>
          <p:cNvSpPr txBox="1">
            <a:spLocks noGrp="1"/>
          </p:cNvSpPr>
          <p:nvPr>
            <p:ph type="title"/>
          </p:nvPr>
        </p:nvSpPr>
        <p:spPr>
          <a:xfrm>
            <a:off x="311700" y="593366"/>
            <a:ext cx="8520600" cy="8175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rtl="0">
              <a:spcBef>
                <a:spcPts val="0"/>
              </a:spcBef>
              <a:defRPr/>
            </a:lvl1pPr>
            <a:lvl2pPr lvl="1" rtl="0">
              <a:spcBef>
                <a:spcPts val="0"/>
              </a:spcBef>
              <a:defRPr/>
            </a:lvl2pPr>
            <a:lvl3pPr lvl="2" rtl="0">
              <a:spcBef>
                <a:spcPts val="0"/>
              </a:spcBef>
              <a:defRPr/>
            </a:lvl3pPr>
            <a:lvl4pPr lvl="3" rtl="0">
              <a:spcBef>
                <a:spcPts val="0"/>
              </a:spcBef>
              <a:defRPr/>
            </a:lvl4pPr>
            <a:lvl5pPr lvl="4" rtl="0">
              <a:spcBef>
                <a:spcPts val="0"/>
              </a:spcBef>
              <a:defRPr/>
            </a:lvl5pPr>
            <a:lvl6pPr lvl="5" rtl="0">
              <a:spcBef>
                <a:spcPts val="0"/>
              </a:spcBef>
              <a:defRPr/>
            </a:lvl6pPr>
            <a:lvl7pPr lvl="6" rtl="0">
              <a:spcBef>
                <a:spcPts val="0"/>
              </a:spcBef>
              <a:defRPr/>
            </a:lvl7pPr>
            <a:lvl8pPr lvl="7" rtl="0">
              <a:spcBef>
                <a:spcPts val="0"/>
              </a:spcBef>
              <a:defRPr/>
            </a:lvl8pPr>
            <a:lvl9pPr lvl="8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31" name="Shape 31"/>
          <p:cNvSpPr txBox="1">
            <a:spLocks noGrp="1"/>
          </p:cNvSpPr>
          <p:nvPr>
            <p:ph type="sldNum" idx="12"/>
          </p:nvPr>
        </p:nvSpPr>
        <p:spPr>
          <a:xfrm>
            <a:off x="8472457" y="6217622"/>
            <a:ext cx="548700" cy="5247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fld id="{00000000-1234-1234-1234-123412341234}" type="slidenum">
              <a:rPr lang="en"/>
              <a:pPr lvl="0" rtl="0">
                <a:spcBef>
                  <a:spcPts val="0"/>
                </a:spcBef>
                <a:buNone/>
              </a:pPr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One column tex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hape 33"/>
          <p:cNvSpPr txBox="1">
            <a:spLocks noGrp="1"/>
          </p:cNvSpPr>
          <p:nvPr>
            <p:ph type="title"/>
          </p:nvPr>
        </p:nvSpPr>
        <p:spPr>
          <a:xfrm>
            <a:off x="311700" y="740800"/>
            <a:ext cx="2808000" cy="10077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 rtl="0">
              <a:spcBef>
                <a:spcPts val="0"/>
              </a:spcBef>
              <a:buSzPct val="100000"/>
              <a:defRPr sz="2400"/>
            </a:lvl1pPr>
            <a:lvl2pPr lvl="1" rtl="0">
              <a:spcBef>
                <a:spcPts val="0"/>
              </a:spcBef>
              <a:buSzPct val="100000"/>
              <a:defRPr sz="2400"/>
            </a:lvl2pPr>
            <a:lvl3pPr lvl="2" rtl="0">
              <a:spcBef>
                <a:spcPts val="0"/>
              </a:spcBef>
              <a:buSzPct val="100000"/>
              <a:defRPr sz="2400"/>
            </a:lvl3pPr>
            <a:lvl4pPr lvl="3" rtl="0">
              <a:spcBef>
                <a:spcPts val="0"/>
              </a:spcBef>
              <a:buSzPct val="100000"/>
              <a:defRPr sz="2400"/>
            </a:lvl4pPr>
            <a:lvl5pPr lvl="4" rtl="0">
              <a:spcBef>
                <a:spcPts val="0"/>
              </a:spcBef>
              <a:buSzPct val="100000"/>
              <a:defRPr sz="2400"/>
            </a:lvl5pPr>
            <a:lvl6pPr lvl="5" rtl="0">
              <a:spcBef>
                <a:spcPts val="0"/>
              </a:spcBef>
              <a:buSzPct val="100000"/>
              <a:defRPr sz="2400"/>
            </a:lvl6pPr>
            <a:lvl7pPr lvl="6" rtl="0">
              <a:spcBef>
                <a:spcPts val="0"/>
              </a:spcBef>
              <a:buSzPct val="100000"/>
              <a:defRPr sz="2400"/>
            </a:lvl7pPr>
            <a:lvl8pPr lvl="7" rtl="0">
              <a:spcBef>
                <a:spcPts val="0"/>
              </a:spcBef>
              <a:buSzPct val="100000"/>
              <a:defRPr sz="2400"/>
            </a:lvl8pPr>
            <a:lvl9pPr lvl="8" rtl="0">
              <a:spcBef>
                <a:spcPts val="0"/>
              </a:spcBef>
              <a:buSzPct val="100000"/>
              <a:defRPr sz="2400"/>
            </a:lvl9pPr>
          </a:lstStyle>
          <a:p>
            <a:endParaRPr/>
          </a:p>
        </p:txBody>
      </p:sp>
      <p:sp>
        <p:nvSpPr>
          <p:cNvPr id="34" name="Shape 34"/>
          <p:cNvSpPr txBox="1">
            <a:spLocks noGrp="1"/>
          </p:cNvSpPr>
          <p:nvPr>
            <p:ph type="body" idx="1"/>
          </p:nvPr>
        </p:nvSpPr>
        <p:spPr>
          <a:xfrm>
            <a:off x="311700" y="1852800"/>
            <a:ext cx="2808000" cy="42393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rtl="0">
              <a:spcBef>
                <a:spcPts val="0"/>
              </a:spcBef>
              <a:buSzPct val="100000"/>
              <a:defRPr sz="1200"/>
            </a:lvl1pPr>
            <a:lvl2pPr lvl="1" rtl="0">
              <a:spcBef>
                <a:spcPts val="0"/>
              </a:spcBef>
              <a:buSzPct val="100000"/>
              <a:defRPr sz="1200"/>
            </a:lvl2pPr>
            <a:lvl3pPr lvl="2" rtl="0">
              <a:spcBef>
                <a:spcPts val="0"/>
              </a:spcBef>
              <a:buSzPct val="100000"/>
              <a:defRPr sz="1200"/>
            </a:lvl3pPr>
            <a:lvl4pPr lvl="3" rtl="0">
              <a:spcBef>
                <a:spcPts val="0"/>
              </a:spcBef>
              <a:buSzPct val="100000"/>
              <a:defRPr sz="1200"/>
            </a:lvl4pPr>
            <a:lvl5pPr lvl="4" rtl="0">
              <a:spcBef>
                <a:spcPts val="0"/>
              </a:spcBef>
              <a:buSzPct val="100000"/>
              <a:defRPr sz="1200"/>
            </a:lvl5pPr>
            <a:lvl6pPr lvl="5" rtl="0">
              <a:spcBef>
                <a:spcPts val="0"/>
              </a:spcBef>
              <a:buSzPct val="100000"/>
              <a:defRPr sz="1200"/>
            </a:lvl6pPr>
            <a:lvl7pPr lvl="6" rtl="0">
              <a:spcBef>
                <a:spcPts val="0"/>
              </a:spcBef>
              <a:buSzPct val="100000"/>
              <a:defRPr sz="1200"/>
            </a:lvl7pPr>
            <a:lvl8pPr lvl="7" rtl="0">
              <a:spcBef>
                <a:spcPts val="0"/>
              </a:spcBef>
              <a:buSzPct val="100000"/>
              <a:defRPr sz="1200"/>
            </a:lvl8pPr>
            <a:lvl9pPr lvl="8" rtl="0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35" name="Shape 35"/>
          <p:cNvSpPr txBox="1">
            <a:spLocks noGrp="1"/>
          </p:cNvSpPr>
          <p:nvPr>
            <p:ph type="sldNum" idx="12"/>
          </p:nvPr>
        </p:nvSpPr>
        <p:spPr>
          <a:xfrm>
            <a:off x="8472457" y="6217622"/>
            <a:ext cx="548700" cy="5247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fld id="{00000000-1234-1234-1234-123412341234}" type="slidenum">
              <a:rPr lang="en"/>
              <a:pPr lvl="0" rtl="0">
                <a:spcBef>
                  <a:spcPts val="0"/>
                </a:spcBef>
                <a:buNone/>
              </a:pPr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Main point">
    <p:bg>
      <p:bgPr>
        <a:solidFill>
          <a:schemeClr val="lt2"/>
        </a:solidFill>
        <a:effectLst/>
      </p:bgPr>
    </p:bg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Shape 37"/>
          <p:cNvSpPr txBox="1">
            <a:spLocks noGrp="1"/>
          </p:cNvSpPr>
          <p:nvPr>
            <p:ph type="title"/>
          </p:nvPr>
        </p:nvSpPr>
        <p:spPr>
          <a:xfrm>
            <a:off x="490250" y="701800"/>
            <a:ext cx="5604000" cy="54543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 rtl="0">
              <a:spcBef>
                <a:spcPts val="0"/>
              </a:spcBef>
              <a:buClr>
                <a:schemeClr val="accent1"/>
              </a:buClr>
              <a:buSzPct val="100000"/>
              <a:defRPr sz="5400"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buClr>
                <a:schemeClr val="accent1"/>
              </a:buClr>
              <a:buSzPct val="100000"/>
              <a:defRPr sz="5400">
                <a:solidFill>
                  <a:schemeClr val="accent1"/>
                </a:solidFill>
              </a:defRPr>
            </a:lvl2pPr>
            <a:lvl3pPr lvl="2" rtl="0">
              <a:spcBef>
                <a:spcPts val="0"/>
              </a:spcBef>
              <a:buClr>
                <a:schemeClr val="accent1"/>
              </a:buClr>
              <a:buSzPct val="100000"/>
              <a:defRPr sz="5400">
                <a:solidFill>
                  <a:schemeClr val="accent1"/>
                </a:solidFill>
              </a:defRPr>
            </a:lvl3pPr>
            <a:lvl4pPr lvl="3" rtl="0">
              <a:spcBef>
                <a:spcPts val="0"/>
              </a:spcBef>
              <a:buClr>
                <a:schemeClr val="accent1"/>
              </a:buClr>
              <a:buSzPct val="100000"/>
              <a:defRPr sz="5400">
                <a:solidFill>
                  <a:schemeClr val="accent1"/>
                </a:solidFill>
              </a:defRPr>
            </a:lvl4pPr>
            <a:lvl5pPr lvl="4" rtl="0">
              <a:spcBef>
                <a:spcPts val="0"/>
              </a:spcBef>
              <a:buClr>
                <a:schemeClr val="accent1"/>
              </a:buClr>
              <a:buSzPct val="100000"/>
              <a:defRPr sz="5400">
                <a:solidFill>
                  <a:schemeClr val="accent1"/>
                </a:solidFill>
              </a:defRPr>
            </a:lvl5pPr>
            <a:lvl6pPr lvl="5" rtl="0">
              <a:spcBef>
                <a:spcPts val="0"/>
              </a:spcBef>
              <a:buClr>
                <a:schemeClr val="accent1"/>
              </a:buClr>
              <a:buSzPct val="100000"/>
              <a:defRPr sz="5400">
                <a:solidFill>
                  <a:schemeClr val="accent1"/>
                </a:solidFill>
              </a:defRPr>
            </a:lvl6pPr>
            <a:lvl7pPr lvl="6" rtl="0">
              <a:spcBef>
                <a:spcPts val="0"/>
              </a:spcBef>
              <a:buClr>
                <a:schemeClr val="accent1"/>
              </a:buClr>
              <a:buSzPct val="100000"/>
              <a:defRPr sz="5400">
                <a:solidFill>
                  <a:schemeClr val="accent1"/>
                </a:solidFill>
              </a:defRPr>
            </a:lvl7pPr>
            <a:lvl8pPr lvl="7" rtl="0">
              <a:spcBef>
                <a:spcPts val="0"/>
              </a:spcBef>
              <a:buClr>
                <a:schemeClr val="accent1"/>
              </a:buClr>
              <a:buSzPct val="100000"/>
              <a:defRPr sz="5400">
                <a:solidFill>
                  <a:schemeClr val="accent1"/>
                </a:solidFill>
              </a:defRPr>
            </a:lvl8pPr>
            <a:lvl9pPr lvl="8" rtl="0">
              <a:spcBef>
                <a:spcPts val="0"/>
              </a:spcBef>
              <a:buClr>
                <a:schemeClr val="accent1"/>
              </a:buClr>
              <a:buSzPct val="100000"/>
              <a:defRPr sz="5400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38" name="Shape 38"/>
          <p:cNvSpPr txBox="1">
            <a:spLocks noGrp="1"/>
          </p:cNvSpPr>
          <p:nvPr>
            <p:ph type="sldNum" idx="12"/>
          </p:nvPr>
        </p:nvSpPr>
        <p:spPr>
          <a:xfrm>
            <a:off x="8472457" y="6217622"/>
            <a:ext cx="548700" cy="5247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fld id="{00000000-1234-1234-1234-123412341234}" type="slidenum">
              <a:rPr lang="en">
                <a:solidFill>
                  <a:schemeClr val="accent1"/>
                </a:solidFill>
              </a:rPr>
              <a:pPr lvl="0" rtl="0">
                <a:spcBef>
                  <a:spcPts val="0"/>
                </a:spcBef>
                <a:buNone/>
              </a:pPr>
              <a:t>‹#›</a:t>
            </a:fld>
            <a:endParaRPr lang="en">
              <a:solidFill>
                <a:schemeClr val="accent1"/>
              </a:solidFill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title and description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Shape 40"/>
          <p:cNvSpPr/>
          <p:nvPr/>
        </p:nvSpPr>
        <p:spPr>
          <a:xfrm>
            <a:off x="4572000" y="-33"/>
            <a:ext cx="4572000" cy="6858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cxnSp>
        <p:nvCxnSpPr>
          <p:cNvPr id="41" name="Shape 41"/>
          <p:cNvCxnSpPr/>
          <p:nvPr/>
        </p:nvCxnSpPr>
        <p:spPr>
          <a:xfrm>
            <a:off x="5029675" y="5994000"/>
            <a:ext cx="686400" cy="0"/>
          </a:xfrm>
          <a:prstGeom prst="straightConnector1">
            <a:avLst/>
          </a:prstGeom>
          <a:noFill/>
          <a:ln w="19050" cap="flat" cmpd="sng">
            <a:solidFill>
              <a:schemeClr val="lt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42" name="Shape 42"/>
          <p:cNvSpPr txBox="1">
            <a:spLocks noGrp="1"/>
          </p:cNvSpPr>
          <p:nvPr>
            <p:ph type="title"/>
          </p:nvPr>
        </p:nvSpPr>
        <p:spPr>
          <a:xfrm>
            <a:off x="265500" y="1843133"/>
            <a:ext cx="4045200" cy="17775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 algn="ctr" rtl="0">
              <a:spcBef>
                <a:spcPts val="0"/>
              </a:spcBef>
              <a:buClr>
                <a:schemeClr val="lt2"/>
              </a:buClr>
              <a:buSzPct val="100000"/>
              <a:defRPr sz="4200">
                <a:solidFill>
                  <a:schemeClr val="lt2"/>
                </a:solidFill>
              </a:defRPr>
            </a:lvl1pPr>
            <a:lvl2pPr lvl="1" algn="ctr" rtl="0">
              <a:spcBef>
                <a:spcPts val="0"/>
              </a:spcBef>
              <a:buClr>
                <a:schemeClr val="lt2"/>
              </a:buClr>
              <a:buSzPct val="100000"/>
              <a:defRPr sz="4200">
                <a:solidFill>
                  <a:schemeClr val="lt2"/>
                </a:solidFill>
              </a:defRPr>
            </a:lvl2pPr>
            <a:lvl3pPr lvl="2" algn="ctr" rtl="0">
              <a:spcBef>
                <a:spcPts val="0"/>
              </a:spcBef>
              <a:buClr>
                <a:schemeClr val="lt2"/>
              </a:buClr>
              <a:buSzPct val="100000"/>
              <a:defRPr sz="4200">
                <a:solidFill>
                  <a:schemeClr val="lt2"/>
                </a:solidFill>
              </a:defRPr>
            </a:lvl3pPr>
            <a:lvl4pPr lvl="3" algn="ctr" rtl="0">
              <a:spcBef>
                <a:spcPts val="0"/>
              </a:spcBef>
              <a:buClr>
                <a:schemeClr val="lt2"/>
              </a:buClr>
              <a:buSzPct val="100000"/>
              <a:defRPr sz="4200">
                <a:solidFill>
                  <a:schemeClr val="lt2"/>
                </a:solidFill>
              </a:defRPr>
            </a:lvl4pPr>
            <a:lvl5pPr lvl="4" algn="ctr" rtl="0">
              <a:spcBef>
                <a:spcPts val="0"/>
              </a:spcBef>
              <a:buClr>
                <a:schemeClr val="lt2"/>
              </a:buClr>
              <a:buSzPct val="100000"/>
              <a:defRPr sz="4200">
                <a:solidFill>
                  <a:schemeClr val="lt2"/>
                </a:solidFill>
              </a:defRPr>
            </a:lvl5pPr>
            <a:lvl6pPr lvl="5" algn="ctr" rtl="0">
              <a:spcBef>
                <a:spcPts val="0"/>
              </a:spcBef>
              <a:buClr>
                <a:schemeClr val="lt2"/>
              </a:buClr>
              <a:buSzPct val="100000"/>
              <a:defRPr sz="4200">
                <a:solidFill>
                  <a:schemeClr val="lt2"/>
                </a:solidFill>
              </a:defRPr>
            </a:lvl6pPr>
            <a:lvl7pPr lvl="6" algn="ctr" rtl="0">
              <a:spcBef>
                <a:spcPts val="0"/>
              </a:spcBef>
              <a:buClr>
                <a:schemeClr val="lt2"/>
              </a:buClr>
              <a:buSzPct val="100000"/>
              <a:defRPr sz="4200">
                <a:solidFill>
                  <a:schemeClr val="lt2"/>
                </a:solidFill>
              </a:defRPr>
            </a:lvl7pPr>
            <a:lvl8pPr lvl="7" algn="ctr" rtl="0">
              <a:spcBef>
                <a:spcPts val="0"/>
              </a:spcBef>
              <a:buClr>
                <a:schemeClr val="lt2"/>
              </a:buClr>
              <a:buSzPct val="100000"/>
              <a:defRPr sz="4200">
                <a:solidFill>
                  <a:schemeClr val="lt2"/>
                </a:solidFill>
              </a:defRPr>
            </a:lvl8pPr>
            <a:lvl9pPr lvl="8" algn="ctr" rtl="0">
              <a:spcBef>
                <a:spcPts val="0"/>
              </a:spcBef>
              <a:buClr>
                <a:schemeClr val="lt2"/>
              </a:buClr>
              <a:buSzPct val="100000"/>
              <a:defRPr sz="4200"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43" name="Shape 43"/>
          <p:cNvSpPr txBox="1">
            <a:spLocks noGrp="1"/>
          </p:cNvSpPr>
          <p:nvPr>
            <p:ph type="subTitle" idx="1"/>
          </p:nvPr>
        </p:nvSpPr>
        <p:spPr>
          <a:xfrm>
            <a:off x="265500" y="3692001"/>
            <a:ext cx="4045200" cy="17940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9pPr>
          </a:lstStyle>
          <a:p>
            <a:endParaRPr/>
          </a:p>
        </p:txBody>
      </p:sp>
      <p:sp>
        <p:nvSpPr>
          <p:cNvPr id="44" name="Shape 44"/>
          <p:cNvSpPr txBox="1">
            <a:spLocks noGrp="1"/>
          </p:cNvSpPr>
          <p:nvPr>
            <p:ph type="body" idx="2"/>
          </p:nvPr>
        </p:nvSpPr>
        <p:spPr>
          <a:xfrm>
            <a:off x="4939500" y="965600"/>
            <a:ext cx="3837000" cy="49269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 rtl="0">
              <a:spcBef>
                <a:spcPts val="0"/>
              </a:spcBef>
              <a:buClr>
                <a:schemeClr val="accent1"/>
              </a:buClr>
              <a:defRPr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buClr>
                <a:schemeClr val="accent1"/>
              </a:buClr>
              <a:defRPr>
                <a:solidFill>
                  <a:schemeClr val="accent1"/>
                </a:solidFill>
              </a:defRPr>
            </a:lvl2pPr>
            <a:lvl3pPr lvl="2" rtl="0">
              <a:spcBef>
                <a:spcPts val="0"/>
              </a:spcBef>
              <a:buClr>
                <a:schemeClr val="accent1"/>
              </a:buClr>
              <a:defRPr>
                <a:solidFill>
                  <a:schemeClr val="accent1"/>
                </a:solidFill>
              </a:defRPr>
            </a:lvl3pPr>
            <a:lvl4pPr lvl="3" rtl="0">
              <a:spcBef>
                <a:spcPts val="0"/>
              </a:spcBef>
              <a:buClr>
                <a:schemeClr val="accent1"/>
              </a:buClr>
              <a:defRPr>
                <a:solidFill>
                  <a:schemeClr val="accent1"/>
                </a:solidFill>
              </a:defRPr>
            </a:lvl4pPr>
            <a:lvl5pPr lvl="4" rtl="0">
              <a:spcBef>
                <a:spcPts val="0"/>
              </a:spcBef>
              <a:buClr>
                <a:schemeClr val="accent1"/>
              </a:buClr>
              <a:defRPr>
                <a:solidFill>
                  <a:schemeClr val="accent1"/>
                </a:solidFill>
              </a:defRPr>
            </a:lvl5pPr>
            <a:lvl6pPr lvl="5" rtl="0">
              <a:spcBef>
                <a:spcPts val="0"/>
              </a:spcBef>
              <a:buClr>
                <a:schemeClr val="accent1"/>
              </a:buClr>
              <a:defRPr>
                <a:solidFill>
                  <a:schemeClr val="accent1"/>
                </a:solidFill>
              </a:defRPr>
            </a:lvl6pPr>
            <a:lvl7pPr lvl="6" rtl="0">
              <a:spcBef>
                <a:spcPts val="0"/>
              </a:spcBef>
              <a:buClr>
                <a:schemeClr val="accent1"/>
              </a:buClr>
              <a:defRPr>
                <a:solidFill>
                  <a:schemeClr val="accent1"/>
                </a:solidFill>
              </a:defRPr>
            </a:lvl7pPr>
            <a:lvl8pPr lvl="7" rtl="0">
              <a:spcBef>
                <a:spcPts val="0"/>
              </a:spcBef>
              <a:buClr>
                <a:schemeClr val="accent1"/>
              </a:buClr>
              <a:defRPr>
                <a:solidFill>
                  <a:schemeClr val="accent1"/>
                </a:solidFill>
              </a:defRPr>
            </a:lvl8pPr>
            <a:lvl9pPr lvl="8" rtl="0">
              <a:spcBef>
                <a:spcPts val="0"/>
              </a:spcBef>
              <a:buClr>
                <a:schemeClr val="accent1"/>
              </a:buClr>
              <a:defRPr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45" name="Shape 45"/>
          <p:cNvSpPr txBox="1">
            <a:spLocks noGrp="1"/>
          </p:cNvSpPr>
          <p:nvPr>
            <p:ph type="sldNum" idx="12"/>
          </p:nvPr>
        </p:nvSpPr>
        <p:spPr>
          <a:xfrm>
            <a:off x="8472457" y="6217622"/>
            <a:ext cx="548700" cy="5247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fld id="{00000000-1234-1234-1234-123412341234}" type="slidenum">
              <a:rPr lang="en">
                <a:solidFill>
                  <a:schemeClr val="accent1"/>
                </a:solidFill>
              </a:rPr>
              <a:pPr lvl="0" rtl="0">
                <a:spcBef>
                  <a:spcPts val="0"/>
                </a:spcBef>
                <a:buNone/>
              </a:pPr>
              <a:t>‹#›</a:t>
            </a:fld>
            <a:endParaRPr lang="en">
              <a:solidFill>
                <a:schemeClr val="accent1"/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aption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Shape 47"/>
          <p:cNvSpPr txBox="1">
            <a:spLocks noGrp="1"/>
          </p:cNvSpPr>
          <p:nvPr>
            <p:ph type="body" idx="1"/>
          </p:nvPr>
        </p:nvSpPr>
        <p:spPr>
          <a:xfrm>
            <a:off x="311700" y="5640766"/>
            <a:ext cx="5998800" cy="8067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</a:lstStyle>
          <a:p>
            <a:endParaRPr/>
          </a:p>
        </p:txBody>
      </p:sp>
      <p:sp>
        <p:nvSpPr>
          <p:cNvPr id="48" name="Shape 48"/>
          <p:cNvSpPr txBox="1">
            <a:spLocks noGrp="1"/>
          </p:cNvSpPr>
          <p:nvPr>
            <p:ph type="sldNum" idx="12"/>
          </p:nvPr>
        </p:nvSpPr>
        <p:spPr>
          <a:xfrm>
            <a:off x="8472457" y="6217622"/>
            <a:ext cx="548700" cy="5247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fld id="{00000000-1234-1234-1234-123412341234}" type="slidenum">
              <a:rPr lang="en"/>
              <a:pPr lvl="0" rtl="0">
                <a:spcBef>
                  <a:spcPts val="0"/>
                </a:spcBef>
                <a:buNone/>
              </a:pPr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ig number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 txBox="1">
            <a:spLocks noGrp="1"/>
          </p:cNvSpPr>
          <p:nvPr>
            <p:ph type="title"/>
          </p:nvPr>
        </p:nvSpPr>
        <p:spPr>
          <a:xfrm>
            <a:off x="311700" y="1386200"/>
            <a:ext cx="8520600" cy="28083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 algn="ctr" rtl="0">
              <a:spcBef>
                <a:spcPts val="0"/>
              </a:spcBef>
              <a:buSzPct val="100000"/>
              <a:defRPr sz="14000" b="1"/>
            </a:lvl1pPr>
            <a:lvl2pPr lvl="1" algn="ctr" rtl="0">
              <a:spcBef>
                <a:spcPts val="0"/>
              </a:spcBef>
              <a:buSzPct val="100000"/>
              <a:defRPr sz="14000" b="1"/>
            </a:lvl2pPr>
            <a:lvl3pPr lvl="2" algn="ctr" rtl="0">
              <a:spcBef>
                <a:spcPts val="0"/>
              </a:spcBef>
              <a:buSzPct val="100000"/>
              <a:defRPr sz="14000" b="1"/>
            </a:lvl3pPr>
            <a:lvl4pPr lvl="3" algn="ctr" rtl="0">
              <a:spcBef>
                <a:spcPts val="0"/>
              </a:spcBef>
              <a:buSzPct val="100000"/>
              <a:defRPr sz="14000" b="1"/>
            </a:lvl4pPr>
            <a:lvl5pPr lvl="4" algn="ctr" rtl="0">
              <a:spcBef>
                <a:spcPts val="0"/>
              </a:spcBef>
              <a:buSzPct val="100000"/>
              <a:defRPr sz="14000" b="1"/>
            </a:lvl5pPr>
            <a:lvl6pPr lvl="5" algn="ctr" rtl="0">
              <a:spcBef>
                <a:spcPts val="0"/>
              </a:spcBef>
              <a:buSzPct val="100000"/>
              <a:defRPr sz="14000" b="1"/>
            </a:lvl6pPr>
            <a:lvl7pPr lvl="6" algn="ctr" rtl="0">
              <a:spcBef>
                <a:spcPts val="0"/>
              </a:spcBef>
              <a:buSzPct val="100000"/>
              <a:defRPr sz="14000" b="1"/>
            </a:lvl7pPr>
            <a:lvl8pPr lvl="7" algn="ctr" rtl="0">
              <a:spcBef>
                <a:spcPts val="0"/>
              </a:spcBef>
              <a:buSzPct val="100000"/>
              <a:defRPr sz="14000" b="1"/>
            </a:lvl8pPr>
            <a:lvl9pPr lvl="8" algn="ctr" rtl="0">
              <a:spcBef>
                <a:spcPts val="0"/>
              </a:spcBef>
              <a:buSzPct val="100000"/>
              <a:defRPr sz="14000" b="1"/>
            </a:lvl9pPr>
          </a:lstStyle>
          <a:p>
            <a:endParaRPr/>
          </a:p>
        </p:txBody>
      </p:sp>
      <p:sp>
        <p:nvSpPr>
          <p:cNvPr id="51" name="Shape 51"/>
          <p:cNvSpPr txBox="1">
            <a:spLocks noGrp="1"/>
          </p:cNvSpPr>
          <p:nvPr>
            <p:ph type="body" idx="1"/>
          </p:nvPr>
        </p:nvSpPr>
        <p:spPr>
          <a:xfrm>
            <a:off x="311700" y="4304566"/>
            <a:ext cx="8520600" cy="17343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algn="ctr" rtl="0">
              <a:spcBef>
                <a:spcPts val="0"/>
              </a:spcBef>
              <a:defRPr/>
            </a:lvl1pPr>
            <a:lvl2pPr lvl="1" algn="ctr" rtl="0">
              <a:spcBef>
                <a:spcPts val="0"/>
              </a:spcBef>
              <a:defRPr/>
            </a:lvl2pPr>
            <a:lvl3pPr lvl="2" algn="ctr" rtl="0">
              <a:spcBef>
                <a:spcPts val="0"/>
              </a:spcBef>
              <a:defRPr/>
            </a:lvl3pPr>
            <a:lvl4pPr lvl="3" algn="ctr" rtl="0">
              <a:spcBef>
                <a:spcPts val="0"/>
              </a:spcBef>
              <a:defRPr/>
            </a:lvl4pPr>
            <a:lvl5pPr lvl="4" algn="ctr" rtl="0">
              <a:spcBef>
                <a:spcPts val="0"/>
              </a:spcBef>
              <a:defRPr/>
            </a:lvl5pPr>
            <a:lvl6pPr lvl="5" algn="ctr" rtl="0">
              <a:spcBef>
                <a:spcPts val="0"/>
              </a:spcBef>
              <a:defRPr/>
            </a:lvl6pPr>
            <a:lvl7pPr lvl="6" algn="ctr" rtl="0">
              <a:spcBef>
                <a:spcPts val="0"/>
              </a:spcBef>
              <a:defRPr/>
            </a:lvl7pPr>
            <a:lvl8pPr lvl="7" algn="ctr" rtl="0">
              <a:spcBef>
                <a:spcPts val="0"/>
              </a:spcBef>
              <a:defRPr/>
            </a:lvl8pPr>
            <a:lvl9pPr lvl="8" algn="ctr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52" name="Shape 52"/>
          <p:cNvSpPr txBox="1">
            <a:spLocks noGrp="1"/>
          </p:cNvSpPr>
          <p:nvPr>
            <p:ph type="sldNum" idx="12"/>
          </p:nvPr>
        </p:nvSpPr>
        <p:spPr>
          <a:xfrm>
            <a:off x="8472457" y="6217622"/>
            <a:ext cx="548700" cy="5247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fld id="{00000000-1234-1234-1234-123412341234}" type="slidenum">
              <a:rPr lang="en"/>
              <a:pPr lvl="0" rtl="0">
                <a:spcBef>
                  <a:spcPts val="0"/>
                </a:spcBef>
                <a:buNone/>
              </a:pPr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Shape 54"/>
          <p:cNvSpPr txBox="1">
            <a:spLocks noGrp="1"/>
          </p:cNvSpPr>
          <p:nvPr>
            <p:ph type="sldNum" idx="12"/>
          </p:nvPr>
        </p:nvSpPr>
        <p:spPr>
          <a:xfrm>
            <a:off x="8472457" y="6217622"/>
            <a:ext cx="548700" cy="5247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fld id="{00000000-1234-1234-1234-123412341234}" type="slidenum">
              <a:rPr lang="en"/>
              <a:pPr lvl="0" rtl="0">
                <a:spcBef>
                  <a:spcPts val="0"/>
                </a:spcBef>
                <a:buNone/>
              </a:pPr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Shape 56"/>
          <p:cNvSpPr txBox="1">
            <a:spLocks noGrp="1"/>
          </p:cNvSpPr>
          <p:nvPr>
            <p:ph type="title"/>
          </p:nvPr>
        </p:nvSpPr>
        <p:spPr>
          <a:xfrm>
            <a:off x="457200" y="34514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Clr>
                <a:schemeClr val="lt1"/>
              </a:buClr>
              <a:buFont typeface="Lustria"/>
              <a:buNone/>
              <a:defRPr sz="4600" b="0" i="0" u="none" strike="noStrike" cap="none">
                <a:solidFill>
                  <a:schemeClr val="lt1"/>
                </a:solidFill>
                <a:latin typeface="Lustria"/>
                <a:ea typeface="Lustria"/>
                <a:cs typeface="Lustria"/>
                <a:sym typeface="Lustria"/>
              </a:defRPr>
            </a:lvl1pPr>
            <a:lvl2pPr lvl="1" indent="0" rtl="0">
              <a:spcBef>
                <a:spcPts val="0"/>
              </a:spcBef>
              <a:buNone/>
              <a:defRPr sz="1800"/>
            </a:lvl2pPr>
            <a:lvl3pPr lvl="2" indent="0" rtl="0">
              <a:spcBef>
                <a:spcPts val="0"/>
              </a:spcBef>
              <a:buNone/>
              <a:defRPr sz="1800"/>
            </a:lvl3pPr>
            <a:lvl4pPr lvl="3" indent="0" rtl="0">
              <a:spcBef>
                <a:spcPts val="0"/>
              </a:spcBef>
              <a:buNone/>
              <a:defRPr sz="1800"/>
            </a:lvl4pPr>
            <a:lvl5pPr lvl="4" indent="0" rtl="0">
              <a:spcBef>
                <a:spcPts val="0"/>
              </a:spcBef>
              <a:buNone/>
              <a:defRPr sz="1800"/>
            </a:lvl5pPr>
            <a:lvl6pPr lvl="5" indent="0" rtl="0">
              <a:spcBef>
                <a:spcPts val="0"/>
              </a:spcBef>
              <a:buNone/>
              <a:defRPr sz="1800"/>
            </a:lvl6pPr>
            <a:lvl7pPr lvl="6" indent="0" rtl="0">
              <a:spcBef>
                <a:spcPts val="0"/>
              </a:spcBef>
              <a:buNone/>
              <a:defRPr sz="1800"/>
            </a:lvl7pPr>
            <a:lvl8pPr lvl="7" indent="0" rtl="0">
              <a:spcBef>
                <a:spcPts val="0"/>
              </a:spcBef>
              <a:buNone/>
              <a:defRPr sz="1800"/>
            </a:lvl8pPr>
            <a:lvl9pPr lvl="8" indent="0" rtl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57" name="Shape 57"/>
          <p:cNvSpPr txBox="1">
            <a:spLocks noGrp="1"/>
          </p:cNvSpPr>
          <p:nvPr>
            <p:ph type="body" idx="1"/>
          </p:nvPr>
        </p:nvSpPr>
        <p:spPr>
          <a:xfrm>
            <a:off x="739775" y="1734301"/>
            <a:ext cx="7662900" cy="4303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217170" algn="l" rtl="0">
              <a:spcBef>
                <a:spcPts val="2000"/>
              </a:spcBef>
              <a:buClr>
                <a:schemeClr val="accent1"/>
              </a:buClr>
              <a:buSzPct val="90000"/>
              <a:buFont typeface="Noto Sans Symbols"/>
              <a:buChar char="•"/>
              <a:defRPr sz="2200" b="0" i="0" u="none" strike="noStrike" cap="none">
                <a:solidFill>
                  <a:srgbClr val="595959"/>
                </a:solidFill>
                <a:latin typeface="Lustria"/>
                <a:ea typeface="Lustria"/>
                <a:cs typeface="Lustria"/>
                <a:sym typeface="Lustria"/>
              </a:defRPr>
            </a:lvl1pPr>
            <a:lvl2pPr marL="685800" marR="0" lvl="1" indent="-228600" algn="l" rtl="0">
              <a:spcBef>
                <a:spcPts val="600"/>
              </a:spcBef>
              <a:buClr>
                <a:srgbClr val="C0F942"/>
              </a:buClr>
              <a:buSzPct val="90000"/>
              <a:buFont typeface="Noto Sans Symbols"/>
              <a:buChar char="•"/>
              <a:defRPr sz="2000" b="0" i="0" u="none" strike="noStrike" cap="none">
                <a:solidFill>
                  <a:srgbClr val="595959"/>
                </a:solidFill>
                <a:latin typeface="Lustria"/>
                <a:ea typeface="Lustria"/>
                <a:cs typeface="Lustria"/>
                <a:sym typeface="Lustria"/>
              </a:defRPr>
            </a:lvl2pPr>
            <a:lvl3pPr marL="1035050" marR="0" lvl="2" indent="-246380" algn="l" rtl="0">
              <a:spcBef>
                <a:spcPts val="600"/>
              </a:spcBef>
              <a:buClr>
                <a:schemeClr val="accent1"/>
              </a:buClr>
              <a:buSzPct val="90000"/>
              <a:buFont typeface="Noto Sans Symbols"/>
              <a:buChar char="•"/>
              <a:defRPr sz="1800" b="0" i="0" u="none" strike="noStrike" cap="none">
                <a:solidFill>
                  <a:srgbClr val="595959"/>
                </a:solidFill>
                <a:latin typeface="Lustria"/>
                <a:ea typeface="Lustria"/>
                <a:cs typeface="Lustria"/>
                <a:sym typeface="Lustria"/>
              </a:defRPr>
            </a:lvl3pPr>
            <a:lvl4pPr marL="1371600" marR="0" lvl="3" indent="-240030" algn="l" rtl="0">
              <a:spcBef>
                <a:spcPts val="600"/>
              </a:spcBef>
              <a:buClr>
                <a:srgbClr val="C0F942"/>
              </a:buClr>
              <a:buSzPct val="90000"/>
              <a:buFont typeface="Noto Sans Symbols"/>
              <a:buChar char="•"/>
              <a:defRPr sz="1800" b="0" i="0" u="none" strike="noStrike" cap="none">
                <a:solidFill>
                  <a:srgbClr val="595959"/>
                </a:solidFill>
                <a:latin typeface="Lustria"/>
                <a:ea typeface="Lustria"/>
                <a:cs typeface="Lustria"/>
                <a:sym typeface="Lustria"/>
              </a:defRPr>
            </a:lvl4pPr>
            <a:lvl5pPr marL="1720850" marR="0" lvl="4" indent="-246380" algn="l" rtl="0">
              <a:spcBef>
                <a:spcPts val="600"/>
              </a:spcBef>
              <a:buClr>
                <a:schemeClr val="accent1"/>
              </a:buClr>
              <a:buSzPct val="90000"/>
              <a:buFont typeface="Noto Sans Symbols"/>
              <a:buChar char="•"/>
              <a:defRPr sz="1800" b="0" i="0" u="none" strike="noStrike" cap="none">
                <a:solidFill>
                  <a:srgbClr val="595959"/>
                </a:solidFill>
                <a:latin typeface="Lustria"/>
                <a:ea typeface="Lustria"/>
                <a:cs typeface="Lustria"/>
                <a:sym typeface="Lustria"/>
              </a:defRPr>
            </a:lvl5pPr>
            <a:lvl6pPr marL="2055812" marR="0" lvl="5" indent="-251142" algn="l" rtl="0">
              <a:spcBef>
                <a:spcPts val="360"/>
              </a:spcBef>
              <a:buClr>
                <a:srgbClr val="C0F942"/>
              </a:buClr>
              <a:buSzPct val="90000"/>
              <a:buFont typeface="Noto Sans Symbols"/>
              <a:buChar char="•"/>
              <a:defRPr sz="1800" b="0" i="0" u="none" strike="noStrike" cap="none">
                <a:solidFill>
                  <a:srgbClr val="595959"/>
                </a:solidFill>
                <a:latin typeface="Lustria"/>
                <a:ea typeface="Lustria"/>
                <a:cs typeface="Lustria"/>
                <a:sym typeface="Lustria"/>
              </a:defRPr>
            </a:lvl6pPr>
            <a:lvl7pPr marL="2398712" marR="0" lvl="6" indent="-251142" algn="l" rtl="0">
              <a:spcBef>
                <a:spcPts val="360"/>
              </a:spcBef>
              <a:buClr>
                <a:schemeClr val="accent1"/>
              </a:buClr>
              <a:buSzPct val="90000"/>
              <a:buFont typeface="Noto Sans Symbols"/>
              <a:buChar char="•"/>
              <a:defRPr sz="1800" b="0" i="0" u="none" strike="noStrike" cap="none">
                <a:solidFill>
                  <a:srgbClr val="595959"/>
                </a:solidFill>
                <a:latin typeface="Lustria"/>
                <a:ea typeface="Lustria"/>
                <a:cs typeface="Lustria"/>
                <a:sym typeface="Lustria"/>
              </a:defRPr>
            </a:lvl7pPr>
            <a:lvl8pPr marL="2743200" marR="0" lvl="7" indent="-252729" algn="l" rtl="0">
              <a:spcBef>
                <a:spcPts val="360"/>
              </a:spcBef>
              <a:buClr>
                <a:srgbClr val="C0F942"/>
              </a:buClr>
              <a:buSzPct val="90000"/>
              <a:buFont typeface="Noto Sans Symbols"/>
              <a:buChar char="•"/>
              <a:defRPr sz="1800" b="0" i="0" u="none" strike="noStrike" cap="none">
                <a:solidFill>
                  <a:srgbClr val="595959"/>
                </a:solidFill>
                <a:latin typeface="Lustria"/>
                <a:ea typeface="Lustria"/>
                <a:cs typeface="Lustria"/>
                <a:sym typeface="Lustria"/>
              </a:defRPr>
            </a:lvl8pPr>
            <a:lvl9pPr marL="3087687" marR="0" lvl="8" indent="-241617" algn="l" rtl="0">
              <a:spcBef>
                <a:spcPts val="360"/>
              </a:spcBef>
              <a:buClr>
                <a:schemeClr val="accent1"/>
              </a:buClr>
              <a:buSzPct val="90000"/>
              <a:buFont typeface="Noto Sans Symbols"/>
              <a:buChar char="•"/>
              <a:defRPr sz="1800" b="0" i="0" u="none" strike="noStrike" cap="none">
                <a:solidFill>
                  <a:srgbClr val="595959"/>
                </a:solidFill>
                <a:latin typeface="Lustria"/>
                <a:ea typeface="Lustria"/>
                <a:cs typeface="Lustria"/>
                <a:sym typeface="Lustria"/>
              </a:defRPr>
            </a:lvl9pPr>
          </a:lstStyle>
          <a:p>
            <a:endParaRPr/>
          </a:p>
        </p:txBody>
      </p:sp>
      <p:sp>
        <p:nvSpPr>
          <p:cNvPr id="58" name="Shape 5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100" b="1">
                <a:solidFill>
                  <a:srgbClr val="7F7F7F"/>
                </a:solidFill>
                <a:latin typeface="Lustria"/>
                <a:ea typeface="Lustria"/>
                <a:cs typeface="Lustria"/>
                <a:sym typeface="Lustria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9pPr>
          </a:lstStyle>
          <a:p>
            <a:endParaRPr/>
          </a:p>
        </p:txBody>
      </p:sp>
      <p:sp>
        <p:nvSpPr>
          <p:cNvPr id="59" name="Shape 59"/>
          <p:cNvSpPr txBox="1">
            <a:spLocks noGrp="1"/>
          </p:cNvSpPr>
          <p:nvPr>
            <p:ph type="ftr" idx="11"/>
          </p:nvPr>
        </p:nvSpPr>
        <p:spPr>
          <a:xfrm>
            <a:off x="5789612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r" rtl="0">
              <a:spcBef>
                <a:spcPts val="0"/>
              </a:spcBef>
              <a:buNone/>
              <a:defRPr sz="1100" b="1">
                <a:solidFill>
                  <a:srgbClr val="7F7F7F"/>
                </a:solidFill>
                <a:latin typeface="Lustria"/>
                <a:ea typeface="Lustria"/>
                <a:cs typeface="Lustria"/>
                <a:sym typeface="Lustria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9pPr>
          </a:lstStyle>
          <a:p>
            <a:endParaRPr/>
          </a:p>
        </p:txBody>
      </p:sp>
      <p:sp>
        <p:nvSpPr>
          <p:cNvPr id="60" name="Shape 60"/>
          <p:cNvSpPr txBox="1">
            <a:spLocks noGrp="1"/>
          </p:cNvSpPr>
          <p:nvPr>
            <p:ph type="sldNum" idx="12"/>
          </p:nvPr>
        </p:nvSpPr>
        <p:spPr>
          <a:xfrm>
            <a:off x="4305300" y="6356350"/>
            <a:ext cx="533400" cy="3651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" sz="1100" b="1">
                <a:solidFill>
                  <a:srgbClr val="7F7F7F"/>
                </a:solidFill>
                <a:latin typeface="Lustria"/>
                <a:ea typeface="Lustria"/>
                <a:cs typeface="Lustria"/>
                <a:sym typeface="Lustria"/>
              </a:rPr>
              <a:pPr marL="0" marR="0" lvl="0" indent="0" algn="ctr" rtl="0">
                <a:spcBef>
                  <a:spcPts val="0"/>
                </a:spcBef>
                <a:buSzPct val="25000"/>
                <a:buNone/>
              </a:pPr>
              <a:t>‹#›</a:t>
            </a:fld>
            <a:endParaRPr lang="en" sz="1100" b="1">
              <a:solidFill>
                <a:srgbClr val="7F7F7F"/>
              </a:solidFill>
              <a:latin typeface="Lustria"/>
              <a:ea typeface="Lustria"/>
              <a:cs typeface="Lustria"/>
              <a:sym typeface="Lustria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>
            <a:spLocks noGrp="1"/>
          </p:cNvSpPr>
          <p:nvPr>
            <p:ph type="title"/>
          </p:nvPr>
        </p:nvSpPr>
        <p:spPr>
          <a:xfrm>
            <a:off x="311700" y="593366"/>
            <a:ext cx="8520600" cy="8175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 rtl="0">
              <a:spcBef>
                <a:spcPts val="0"/>
              </a:spcBef>
              <a:buClr>
                <a:schemeClr val="dk1"/>
              </a:buClr>
              <a:buSzPct val="100000"/>
              <a:buFont typeface="Old Standard TT"/>
              <a:buNone/>
              <a:defRPr sz="30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1pPr>
            <a:lvl2pPr lvl="1" rtl="0">
              <a:spcBef>
                <a:spcPts val="0"/>
              </a:spcBef>
              <a:buClr>
                <a:schemeClr val="dk1"/>
              </a:buClr>
              <a:buSzPct val="100000"/>
              <a:buFont typeface="Old Standard TT"/>
              <a:buNone/>
              <a:defRPr sz="30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2pPr>
            <a:lvl3pPr lvl="2" rtl="0">
              <a:spcBef>
                <a:spcPts val="0"/>
              </a:spcBef>
              <a:buClr>
                <a:schemeClr val="dk1"/>
              </a:buClr>
              <a:buSzPct val="100000"/>
              <a:buFont typeface="Old Standard TT"/>
              <a:buNone/>
              <a:defRPr sz="30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3pPr>
            <a:lvl4pPr lvl="3" rtl="0">
              <a:spcBef>
                <a:spcPts val="0"/>
              </a:spcBef>
              <a:buClr>
                <a:schemeClr val="dk1"/>
              </a:buClr>
              <a:buSzPct val="100000"/>
              <a:buFont typeface="Old Standard TT"/>
              <a:buNone/>
              <a:defRPr sz="30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4pPr>
            <a:lvl5pPr lvl="4" rtl="0">
              <a:spcBef>
                <a:spcPts val="0"/>
              </a:spcBef>
              <a:buClr>
                <a:schemeClr val="dk1"/>
              </a:buClr>
              <a:buSzPct val="100000"/>
              <a:buFont typeface="Old Standard TT"/>
              <a:buNone/>
              <a:defRPr sz="30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5pPr>
            <a:lvl6pPr lvl="5" rtl="0">
              <a:spcBef>
                <a:spcPts val="0"/>
              </a:spcBef>
              <a:buClr>
                <a:schemeClr val="dk1"/>
              </a:buClr>
              <a:buSzPct val="100000"/>
              <a:buFont typeface="Old Standard TT"/>
              <a:buNone/>
              <a:defRPr sz="30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6pPr>
            <a:lvl7pPr lvl="6" rtl="0">
              <a:spcBef>
                <a:spcPts val="0"/>
              </a:spcBef>
              <a:buClr>
                <a:schemeClr val="dk1"/>
              </a:buClr>
              <a:buSzPct val="100000"/>
              <a:buFont typeface="Old Standard TT"/>
              <a:buNone/>
              <a:defRPr sz="30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7pPr>
            <a:lvl8pPr lvl="7" rtl="0">
              <a:spcBef>
                <a:spcPts val="0"/>
              </a:spcBef>
              <a:buClr>
                <a:schemeClr val="dk1"/>
              </a:buClr>
              <a:buSzPct val="100000"/>
              <a:buFont typeface="Old Standard TT"/>
              <a:buNone/>
              <a:defRPr sz="30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8pPr>
            <a:lvl9pPr lvl="8" rtl="0">
              <a:spcBef>
                <a:spcPts val="0"/>
              </a:spcBef>
              <a:buClr>
                <a:schemeClr val="dk1"/>
              </a:buClr>
              <a:buSzPct val="100000"/>
              <a:buFont typeface="Old Standard TT"/>
              <a:buNone/>
              <a:defRPr sz="30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body" idx="1"/>
          </p:nvPr>
        </p:nvSpPr>
        <p:spPr>
          <a:xfrm>
            <a:off x="311700" y="1562133"/>
            <a:ext cx="8520600" cy="4529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1"/>
              </a:buClr>
              <a:buSzPct val="100000"/>
              <a:buFont typeface="Old Standard TT"/>
              <a:defRPr sz="18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1"/>
              </a:buClr>
              <a:buFont typeface="Old Standard TT"/>
              <a:defRPr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2pPr>
            <a:lvl3pPr lvl="2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1"/>
              </a:buClr>
              <a:buFont typeface="Old Standard TT"/>
              <a:defRPr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3pPr>
            <a:lvl4pPr lvl="3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1"/>
              </a:buClr>
              <a:buFont typeface="Old Standard TT"/>
              <a:defRPr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4pPr>
            <a:lvl5pPr lvl="4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1"/>
              </a:buClr>
              <a:buFont typeface="Old Standard TT"/>
              <a:defRPr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5pPr>
            <a:lvl6pPr lvl="5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1"/>
              </a:buClr>
              <a:buFont typeface="Old Standard TT"/>
              <a:defRPr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6pPr>
            <a:lvl7pPr lvl="6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1"/>
              </a:buClr>
              <a:buFont typeface="Old Standard TT"/>
              <a:defRPr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7pPr>
            <a:lvl8pPr lvl="7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1"/>
              </a:buClr>
              <a:buFont typeface="Old Standard TT"/>
              <a:defRPr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8pPr>
            <a:lvl9pPr lvl="8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1"/>
              </a:buClr>
              <a:buFont typeface="Old Standard TT"/>
              <a:defRPr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8472457" y="6217622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r" rtl="0">
              <a:spcBef>
                <a:spcPts val="0"/>
              </a:spcBef>
              <a:buNone/>
            </a:pPr>
            <a:fld id="{00000000-1234-1234-1234-123412341234}" type="slidenum">
              <a:rPr lang="en" sz="10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rPr>
              <a:pPr lvl="0" algn="r" rtl="0">
                <a:spcBef>
                  <a:spcPts val="0"/>
                </a:spcBef>
                <a:buNone/>
              </a:pPr>
              <a:t>‹#›</a:t>
            </a:fld>
            <a:endParaRPr lang="en" sz="1000">
              <a:solidFill>
                <a:schemeClr val="dk1"/>
              </a:solidFill>
              <a:latin typeface="Old Standard TT"/>
              <a:ea typeface="Old Standard TT"/>
              <a:cs typeface="Old Standard TT"/>
              <a:sym typeface="Old Standard TT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hape 71"/>
          <p:cNvSpPr txBox="1">
            <a:spLocks noGrp="1"/>
          </p:cNvSpPr>
          <p:nvPr>
            <p:ph type="title"/>
          </p:nvPr>
        </p:nvSpPr>
        <p:spPr>
          <a:xfrm>
            <a:off x="512700" y="2524400"/>
            <a:ext cx="8118600" cy="20304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dirty="0"/>
              <a:t>Blessed be Your Name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Shape 76"/>
          <p:cNvSpPr txBox="1">
            <a:spLocks noGrp="1"/>
          </p:cNvSpPr>
          <p:nvPr>
            <p:ph type="title"/>
          </p:nvPr>
        </p:nvSpPr>
        <p:spPr>
          <a:xfrm>
            <a:off x="311700" y="593366"/>
            <a:ext cx="8520600" cy="8175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77" name="Shape 77"/>
          <p:cNvSpPr txBox="1">
            <a:spLocks noGrp="1"/>
          </p:cNvSpPr>
          <p:nvPr>
            <p:ph type="body" idx="1"/>
          </p:nvPr>
        </p:nvSpPr>
        <p:spPr>
          <a:xfrm>
            <a:off x="311700" y="1562133"/>
            <a:ext cx="8520600" cy="4529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/>
              <a:t>Blessed be Your name</a:t>
            </a:r>
          </a:p>
          <a:p>
            <a:pPr lvl="0" algn="ctr" rtl="0">
              <a:spcBef>
                <a:spcPts val="0"/>
              </a:spcBef>
              <a:buNone/>
            </a:pPr>
            <a:r>
              <a:rPr lang="en"/>
              <a:t>In the land that is plentiful</a:t>
            </a:r>
          </a:p>
          <a:p>
            <a:pPr lvl="0" algn="ctr" rtl="0">
              <a:spcBef>
                <a:spcPts val="0"/>
              </a:spcBef>
              <a:buNone/>
            </a:pPr>
            <a:r>
              <a:rPr lang="en"/>
              <a:t>Where your streams of abundance flow</a:t>
            </a:r>
          </a:p>
          <a:p>
            <a:pPr lvl="0" algn="ctr" rtl="0">
              <a:spcBef>
                <a:spcPts val="0"/>
              </a:spcBef>
              <a:buNone/>
            </a:pPr>
            <a:r>
              <a:rPr lang="en"/>
              <a:t>Blessed be Your name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Shape 82"/>
          <p:cNvSpPr txBox="1">
            <a:spLocks noGrp="1"/>
          </p:cNvSpPr>
          <p:nvPr>
            <p:ph type="title"/>
          </p:nvPr>
        </p:nvSpPr>
        <p:spPr>
          <a:xfrm>
            <a:off x="311700" y="593366"/>
            <a:ext cx="8520600" cy="8175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83" name="Shape 83"/>
          <p:cNvSpPr txBox="1">
            <a:spLocks noGrp="1"/>
          </p:cNvSpPr>
          <p:nvPr>
            <p:ph type="body" idx="1"/>
          </p:nvPr>
        </p:nvSpPr>
        <p:spPr>
          <a:xfrm>
            <a:off x="311700" y="1562133"/>
            <a:ext cx="8520600" cy="4529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/>
              <a:t>Blessed be Your name</a:t>
            </a:r>
          </a:p>
          <a:p>
            <a:pPr lvl="0" algn="ctr" rtl="0">
              <a:spcBef>
                <a:spcPts val="0"/>
              </a:spcBef>
              <a:buNone/>
            </a:pPr>
            <a:r>
              <a:rPr lang="en"/>
              <a:t>When I'm found in the desert place</a:t>
            </a:r>
          </a:p>
          <a:p>
            <a:pPr lvl="0" algn="ctr" rtl="0">
              <a:spcBef>
                <a:spcPts val="0"/>
              </a:spcBef>
              <a:buNone/>
            </a:pPr>
            <a:r>
              <a:rPr lang="en"/>
              <a:t>Though I walk through the wilderness</a:t>
            </a:r>
          </a:p>
          <a:p>
            <a:pPr lvl="0" algn="ctr" rtl="0">
              <a:spcBef>
                <a:spcPts val="0"/>
              </a:spcBef>
              <a:buNone/>
            </a:pPr>
            <a:r>
              <a:rPr lang="en"/>
              <a:t>Blessed be Your name</a:t>
            </a:r>
          </a:p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 txBox="1">
            <a:spLocks noGrp="1"/>
          </p:cNvSpPr>
          <p:nvPr>
            <p:ph type="title"/>
          </p:nvPr>
        </p:nvSpPr>
        <p:spPr>
          <a:xfrm>
            <a:off x="311700" y="593366"/>
            <a:ext cx="8520600" cy="8175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89" name="Shape 89"/>
          <p:cNvSpPr txBox="1">
            <a:spLocks noGrp="1"/>
          </p:cNvSpPr>
          <p:nvPr>
            <p:ph type="body" idx="1"/>
          </p:nvPr>
        </p:nvSpPr>
        <p:spPr>
          <a:xfrm>
            <a:off x="311700" y="1562133"/>
            <a:ext cx="8520600" cy="4529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/>
              <a:t>Ev’ry blessing You pour out I’ll</a:t>
            </a:r>
          </a:p>
          <a:p>
            <a:pPr lvl="0" algn="ctr" rtl="0">
              <a:spcBef>
                <a:spcPts val="0"/>
              </a:spcBef>
              <a:buNone/>
            </a:pPr>
            <a:r>
              <a:rPr lang="en"/>
              <a:t>Turn back to praise</a:t>
            </a:r>
          </a:p>
          <a:p>
            <a:pPr lvl="0" algn="ctr" rtl="0">
              <a:spcBef>
                <a:spcPts val="0"/>
              </a:spcBef>
              <a:buNone/>
            </a:pPr>
            <a:r>
              <a:rPr lang="en"/>
              <a:t>When the darkness closes in Lord</a:t>
            </a:r>
          </a:p>
          <a:p>
            <a:pPr lvl="0" algn="ctr" rtl="0">
              <a:spcBef>
                <a:spcPts val="0"/>
              </a:spcBef>
              <a:buNone/>
            </a:pPr>
            <a:r>
              <a:rPr lang="en"/>
              <a:t>Still I will say</a:t>
            </a:r>
          </a:p>
          <a:p>
            <a:pPr lvl="0" algn="ctr" rtl="0">
              <a:spcBef>
                <a:spcPts val="0"/>
              </a:spcBef>
              <a:buNone/>
            </a:pPr>
            <a:endParaRPr/>
          </a:p>
          <a:p>
            <a:pPr lvl="0" algn="ctr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 txBox="1">
            <a:spLocks noGrp="1"/>
          </p:cNvSpPr>
          <p:nvPr>
            <p:ph type="title"/>
          </p:nvPr>
        </p:nvSpPr>
        <p:spPr>
          <a:xfrm>
            <a:off x="311700" y="593366"/>
            <a:ext cx="8520600" cy="8175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95" name="Shape 95"/>
          <p:cNvSpPr txBox="1">
            <a:spLocks noGrp="1"/>
          </p:cNvSpPr>
          <p:nvPr>
            <p:ph type="body" idx="1"/>
          </p:nvPr>
        </p:nvSpPr>
        <p:spPr>
          <a:xfrm>
            <a:off x="311700" y="1562133"/>
            <a:ext cx="8520600" cy="4529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/>
              <a:t>Blessed be the name of the Lord</a:t>
            </a:r>
          </a:p>
          <a:p>
            <a:pPr lvl="0" algn="ctr" rtl="0">
              <a:spcBef>
                <a:spcPts val="0"/>
              </a:spcBef>
              <a:buNone/>
            </a:pPr>
            <a:r>
              <a:rPr lang="en"/>
              <a:t>Blessed be Your name</a:t>
            </a:r>
          </a:p>
          <a:p>
            <a:pPr lvl="0" algn="ctr" rtl="0">
              <a:spcBef>
                <a:spcPts val="0"/>
              </a:spcBef>
              <a:buNone/>
            </a:pPr>
            <a:r>
              <a:rPr lang="en"/>
              <a:t>Blessed be the name of the Lord</a:t>
            </a:r>
          </a:p>
          <a:p>
            <a:pPr lvl="0" algn="ctr" rtl="0">
              <a:spcBef>
                <a:spcPts val="0"/>
              </a:spcBef>
              <a:buNone/>
            </a:pPr>
            <a:r>
              <a:rPr lang="en"/>
              <a:t>Blessed be Your glorious name</a:t>
            </a:r>
          </a:p>
          <a:p>
            <a:pPr lvl="0" algn="ctr" rtl="0">
              <a:spcBef>
                <a:spcPts val="0"/>
              </a:spcBef>
              <a:buNone/>
            </a:pPr>
            <a:endParaRPr/>
          </a:p>
          <a:p>
            <a:pPr lvl="0" algn="ctr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Shape 100"/>
          <p:cNvSpPr txBox="1">
            <a:spLocks noGrp="1"/>
          </p:cNvSpPr>
          <p:nvPr>
            <p:ph type="title"/>
          </p:nvPr>
        </p:nvSpPr>
        <p:spPr>
          <a:xfrm>
            <a:off x="311700" y="593366"/>
            <a:ext cx="8520600" cy="8175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101" name="Shape 101"/>
          <p:cNvSpPr txBox="1">
            <a:spLocks noGrp="1"/>
          </p:cNvSpPr>
          <p:nvPr>
            <p:ph type="body" idx="1"/>
          </p:nvPr>
        </p:nvSpPr>
        <p:spPr>
          <a:xfrm>
            <a:off x="311700" y="1562133"/>
            <a:ext cx="8520600" cy="4529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/>
              <a:t>Blessed be Your name</a:t>
            </a:r>
          </a:p>
          <a:p>
            <a:pPr lvl="0" algn="ctr" rtl="0">
              <a:spcBef>
                <a:spcPts val="0"/>
              </a:spcBef>
              <a:buNone/>
            </a:pPr>
            <a:r>
              <a:rPr lang="en"/>
              <a:t>When the sun's shining down on me</a:t>
            </a:r>
          </a:p>
          <a:p>
            <a:pPr lvl="0" algn="ctr" rtl="0">
              <a:spcBef>
                <a:spcPts val="0"/>
              </a:spcBef>
              <a:buNone/>
            </a:pPr>
            <a:r>
              <a:rPr lang="en"/>
              <a:t>When the world's all as it should be</a:t>
            </a:r>
          </a:p>
          <a:p>
            <a:pPr lvl="0" algn="ctr" rtl="0">
              <a:spcBef>
                <a:spcPts val="0"/>
              </a:spcBef>
              <a:buNone/>
            </a:pPr>
            <a:r>
              <a:rPr lang="en"/>
              <a:t>Blessed be Your name</a:t>
            </a:r>
          </a:p>
          <a:p>
            <a:pPr lvl="0" algn="ctr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Shape 106"/>
          <p:cNvSpPr txBox="1">
            <a:spLocks noGrp="1"/>
          </p:cNvSpPr>
          <p:nvPr>
            <p:ph type="title"/>
          </p:nvPr>
        </p:nvSpPr>
        <p:spPr>
          <a:xfrm>
            <a:off x="311700" y="593366"/>
            <a:ext cx="8520600" cy="8175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107" name="Shape 107"/>
          <p:cNvSpPr txBox="1">
            <a:spLocks noGrp="1"/>
          </p:cNvSpPr>
          <p:nvPr>
            <p:ph type="body" idx="1"/>
          </p:nvPr>
        </p:nvSpPr>
        <p:spPr>
          <a:xfrm>
            <a:off x="311700" y="1562133"/>
            <a:ext cx="8520600" cy="4529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/>
              <a:t>Blessed be Your name</a:t>
            </a:r>
          </a:p>
          <a:p>
            <a:pPr lvl="0" algn="ctr" rtl="0">
              <a:spcBef>
                <a:spcPts val="0"/>
              </a:spcBef>
              <a:buNone/>
            </a:pPr>
            <a:r>
              <a:rPr lang="en"/>
              <a:t>On the road marked with suffering</a:t>
            </a:r>
          </a:p>
          <a:p>
            <a:pPr lvl="0" algn="ctr" rtl="0">
              <a:spcBef>
                <a:spcPts val="0"/>
              </a:spcBef>
              <a:buNone/>
            </a:pPr>
            <a:r>
              <a:rPr lang="en"/>
              <a:t>Though there's pain in the offering</a:t>
            </a:r>
          </a:p>
          <a:p>
            <a:pPr lvl="0" algn="ctr" rtl="0">
              <a:spcBef>
                <a:spcPts val="0"/>
              </a:spcBef>
              <a:buNone/>
            </a:pPr>
            <a:r>
              <a:rPr lang="en"/>
              <a:t>Blessed be Your name</a:t>
            </a:r>
          </a:p>
          <a:p>
            <a:pPr lvl="0" algn="ctr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Shape 112"/>
          <p:cNvSpPr txBox="1">
            <a:spLocks noGrp="1"/>
          </p:cNvSpPr>
          <p:nvPr>
            <p:ph type="title"/>
          </p:nvPr>
        </p:nvSpPr>
        <p:spPr>
          <a:xfrm>
            <a:off x="311700" y="593366"/>
            <a:ext cx="8520600" cy="8175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113" name="Shape 113"/>
          <p:cNvSpPr txBox="1">
            <a:spLocks noGrp="1"/>
          </p:cNvSpPr>
          <p:nvPr>
            <p:ph type="body" idx="1"/>
          </p:nvPr>
        </p:nvSpPr>
        <p:spPr>
          <a:xfrm>
            <a:off x="311700" y="1562133"/>
            <a:ext cx="8520600" cy="4529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/>
              <a:t>Ev’ry blessing You pour out I’ll</a:t>
            </a:r>
          </a:p>
          <a:p>
            <a:pPr lvl="0" algn="ctr" rtl="0">
              <a:spcBef>
                <a:spcPts val="0"/>
              </a:spcBef>
              <a:buNone/>
            </a:pPr>
            <a:r>
              <a:rPr lang="en"/>
              <a:t>Turn back to praise</a:t>
            </a:r>
          </a:p>
          <a:p>
            <a:pPr lvl="0" algn="ctr" rtl="0">
              <a:spcBef>
                <a:spcPts val="0"/>
              </a:spcBef>
              <a:buNone/>
            </a:pPr>
            <a:r>
              <a:rPr lang="en"/>
              <a:t>When the darkness closes in Lord</a:t>
            </a:r>
          </a:p>
          <a:p>
            <a:pPr lvl="0" algn="ctr" rtl="0">
              <a:spcBef>
                <a:spcPts val="0"/>
              </a:spcBef>
              <a:buNone/>
            </a:pPr>
            <a:r>
              <a:rPr lang="en"/>
              <a:t>Still I will say</a:t>
            </a:r>
          </a:p>
          <a:p>
            <a:pPr lvl="0" algn="ctr" rtl="0">
              <a:spcBef>
                <a:spcPts val="0"/>
              </a:spcBef>
              <a:buNone/>
            </a:pPr>
            <a:endParaRPr/>
          </a:p>
          <a:p>
            <a:pPr lvl="0" algn="ctr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Shape 118"/>
          <p:cNvSpPr txBox="1">
            <a:spLocks noGrp="1"/>
          </p:cNvSpPr>
          <p:nvPr>
            <p:ph type="title"/>
          </p:nvPr>
        </p:nvSpPr>
        <p:spPr>
          <a:xfrm>
            <a:off x="311700" y="593366"/>
            <a:ext cx="8520600" cy="8175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119" name="Shape 119"/>
          <p:cNvSpPr txBox="1">
            <a:spLocks noGrp="1"/>
          </p:cNvSpPr>
          <p:nvPr>
            <p:ph type="body" idx="1"/>
          </p:nvPr>
        </p:nvSpPr>
        <p:spPr>
          <a:xfrm>
            <a:off x="311700" y="1562133"/>
            <a:ext cx="8520600" cy="4529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/>
              <a:t>Blessed be the name of the Lord</a:t>
            </a:r>
          </a:p>
          <a:p>
            <a:pPr lvl="0" algn="ctr" rtl="0">
              <a:spcBef>
                <a:spcPts val="0"/>
              </a:spcBef>
              <a:buNone/>
            </a:pPr>
            <a:r>
              <a:rPr lang="en"/>
              <a:t>Blessed be Your name</a:t>
            </a:r>
          </a:p>
          <a:p>
            <a:pPr lvl="0" algn="ctr" rtl="0">
              <a:spcBef>
                <a:spcPts val="0"/>
              </a:spcBef>
              <a:buNone/>
            </a:pPr>
            <a:r>
              <a:rPr lang="en"/>
              <a:t>Blessed be the name of the Lord</a:t>
            </a:r>
          </a:p>
          <a:p>
            <a:pPr lvl="0" algn="ctr" rtl="0">
              <a:spcBef>
                <a:spcPts val="0"/>
              </a:spcBef>
              <a:buNone/>
            </a:pPr>
            <a:r>
              <a:rPr lang="en"/>
              <a:t>Blessed be Your glorious name</a:t>
            </a:r>
          </a:p>
          <a:p>
            <a:pPr lvl="0" algn="ctr" rtl="0">
              <a:spcBef>
                <a:spcPts val="0"/>
              </a:spcBef>
              <a:buNone/>
            </a:pPr>
            <a:endParaRPr/>
          </a:p>
          <a:p>
            <a:pPr lvl="0" algn="ctr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Shape 124"/>
          <p:cNvSpPr txBox="1">
            <a:spLocks noGrp="1"/>
          </p:cNvSpPr>
          <p:nvPr>
            <p:ph type="title"/>
          </p:nvPr>
        </p:nvSpPr>
        <p:spPr>
          <a:xfrm>
            <a:off x="311700" y="593366"/>
            <a:ext cx="8520600" cy="8175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125" name="Shape 125"/>
          <p:cNvSpPr txBox="1">
            <a:spLocks noGrp="1"/>
          </p:cNvSpPr>
          <p:nvPr>
            <p:ph type="body" idx="1"/>
          </p:nvPr>
        </p:nvSpPr>
        <p:spPr>
          <a:xfrm>
            <a:off x="311700" y="1562133"/>
            <a:ext cx="8520600" cy="4529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/>
              <a:t>You give and take away</a:t>
            </a:r>
          </a:p>
          <a:p>
            <a:pPr lvl="0" algn="ctr" rtl="0">
              <a:spcBef>
                <a:spcPts val="0"/>
              </a:spcBef>
              <a:buNone/>
            </a:pPr>
            <a:r>
              <a:rPr lang="en"/>
              <a:t>You give and take away</a:t>
            </a:r>
          </a:p>
          <a:p>
            <a:pPr lvl="0" algn="ctr" rtl="0">
              <a:spcBef>
                <a:spcPts val="0"/>
              </a:spcBef>
              <a:buNone/>
            </a:pPr>
            <a:r>
              <a:rPr lang="en"/>
              <a:t>My heart will choose to say</a:t>
            </a:r>
          </a:p>
          <a:p>
            <a:pPr lvl="0" algn="ctr" rtl="0">
              <a:spcBef>
                <a:spcPts val="0"/>
              </a:spcBef>
              <a:buNone/>
            </a:pPr>
            <a:r>
              <a:rPr lang="en"/>
              <a:t>Lord blessed be Your name [x2]</a:t>
            </a:r>
          </a:p>
          <a:p>
            <a:pPr lvl="0" algn="ctr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Shape 130"/>
          <p:cNvSpPr txBox="1">
            <a:spLocks noGrp="1"/>
          </p:cNvSpPr>
          <p:nvPr>
            <p:ph type="title"/>
          </p:nvPr>
        </p:nvSpPr>
        <p:spPr>
          <a:xfrm>
            <a:off x="311700" y="593366"/>
            <a:ext cx="8520600" cy="8175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131" name="Shape 131"/>
          <p:cNvSpPr txBox="1">
            <a:spLocks noGrp="1"/>
          </p:cNvSpPr>
          <p:nvPr>
            <p:ph type="body" idx="1"/>
          </p:nvPr>
        </p:nvSpPr>
        <p:spPr>
          <a:xfrm>
            <a:off x="311700" y="1562133"/>
            <a:ext cx="8520600" cy="4529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/>
              <a:t>Blessed be the name of the Lord</a:t>
            </a:r>
          </a:p>
          <a:p>
            <a:pPr lvl="0" algn="ctr" rtl="0">
              <a:spcBef>
                <a:spcPts val="0"/>
              </a:spcBef>
              <a:buNone/>
            </a:pPr>
            <a:r>
              <a:rPr lang="en"/>
              <a:t>Blessed be Your name</a:t>
            </a:r>
          </a:p>
          <a:p>
            <a:pPr lvl="0" algn="ctr" rtl="0">
              <a:spcBef>
                <a:spcPts val="0"/>
              </a:spcBef>
              <a:buNone/>
            </a:pPr>
            <a:r>
              <a:rPr lang="en"/>
              <a:t>Blessed be the name of the Lord</a:t>
            </a:r>
          </a:p>
          <a:p>
            <a:pPr lvl="0" algn="ctr" rtl="0">
              <a:spcBef>
                <a:spcPts val="0"/>
              </a:spcBef>
              <a:buNone/>
            </a:pPr>
            <a:r>
              <a:rPr lang="en"/>
              <a:t>Blessed be Your glorious name</a:t>
            </a:r>
          </a:p>
          <a:p>
            <a:pPr lvl="0" algn="ctr" rtl="0">
              <a:spcBef>
                <a:spcPts val="0"/>
              </a:spcBef>
              <a:buNone/>
            </a:pPr>
            <a:endParaRPr/>
          </a:p>
          <a:p>
            <a:pPr lvl="0" algn="ctr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paperback">
  <a:themeElements>
    <a:clrScheme name="Paperback">
      <a:dk1>
        <a:srgbClr val="000000"/>
      </a:dk1>
      <a:lt1>
        <a:srgbClr val="FFFFFF"/>
      </a:lt1>
      <a:dk2>
        <a:srgbClr val="00695C"/>
      </a:dk2>
      <a:lt2>
        <a:srgbClr val="26A69A"/>
      </a:lt2>
      <a:accent1>
        <a:srgbClr val="FFFBF0"/>
      </a:accent1>
      <a:accent2>
        <a:srgbClr val="B7B7B7"/>
      </a:accent2>
      <a:accent3>
        <a:srgbClr val="FB8C00"/>
      </a:accent3>
      <a:accent4>
        <a:srgbClr val="80CBC4"/>
      </a:accent4>
      <a:accent5>
        <a:srgbClr val="AF4345"/>
      </a:accent5>
      <a:accent6>
        <a:srgbClr val="F58F8F"/>
      </a:accent6>
      <a:hlink>
        <a:srgbClr val="AF4345"/>
      </a:hlink>
      <a:folHlink>
        <a:srgbClr val="AF4345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221</Words>
  <Application>Microsoft Office PowerPoint</Application>
  <PresentationFormat>On-screen Show (4:3)</PresentationFormat>
  <Paragraphs>41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Old Standard TT</vt:lpstr>
      <vt:lpstr>Lustria</vt:lpstr>
      <vt:lpstr>Noto Sans Symbols</vt:lpstr>
      <vt:lpstr>paperback</vt:lpstr>
      <vt:lpstr>Blessed be Your Name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Worship 2/26/17</dc:title>
  <dc:creator>LingLing YaoYang</dc:creator>
  <cp:lastModifiedBy>LingLing YaoYang</cp:lastModifiedBy>
  <cp:revision>3</cp:revision>
  <dcterms:modified xsi:type="dcterms:W3CDTF">2017-02-28T01:42:07Z</dcterms:modified>
</cp:coreProperties>
</file>