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69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24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8138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5790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801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073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326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8096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192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2513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20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3965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7845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3150B1C-9ABA-4E84-84C1-A0F0764252A1}" type="slidenum">
              <a:rPr lang="en-US" smtClean="0">
                <a:solidFill>
                  <a:srgbClr val="D16349"/>
                </a:solidFill>
              </a:rPr>
              <a:pPr/>
              <a:t>‹#›</a:t>
            </a:fld>
            <a:endParaRPr lang="en-US">
              <a:solidFill>
                <a:srgbClr val="D16349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1618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He Lives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 believe in the Son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believe in the risen One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believe I overcome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By the power of His blood</a:t>
            </a:r>
          </a:p>
        </p:txBody>
      </p:sp>
    </p:spTree>
    <p:extLst>
      <p:ext uri="{BB962C8B-B14F-4D97-AF65-F5344CB8AC3E}">
        <p14:creationId xmlns:p14="http://schemas.microsoft.com/office/powerpoint/2010/main" xmlns="" val="379142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I’m alive, I’m alive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my song join the one that never ends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</a:p>
        </p:txBody>
      </p:sp>
    </p:spTree>
    <p:extLst>
      <p:ext uri="{BB962C8B-B14F-4D97-AF65-F5344CB8AC3E}">
        <p14:creationId xmlns:p14="http://schemas.microsoft.com/office/powerpoint/2010/main" xmlns="" val="325262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 was dead in the grave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was covered in sin and shame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heard mercy call my name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 rolled the stone away</a:t>
            </a:r>
          </a:p>
        </p:txBody>
      </p:sp>
    </p:spTree>
    <p:extLst>
      <p:ext uri="{BB962C8B-B14F-4D97-AF65-F5344CB8AC3E}">
        <p14:creationId xmlns:p14="http://schemas.microsoft.com/office/powerpoint/2010/main" xmlns="" val="219862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I’m alive, I’m alive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my song join the one that never ends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</a:p>
        </p:txBody>
      </p:sp>
    </p:spTree>
    <p:extLst>
      <p:ext uri="{BB962C8B-B14F-4D97-AF65-F5344CB8AC3E}">
        <p14:creationId xmlns:p14="http://schemas.microsoft.com/office/powerpoint/2010/main" xmlns="" val="417698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Because He lives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can face tomorrow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Every fear is gone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know He holds my life my future in His hands</a:t>
            </a:r>
          </a:p>
        </p:txBody>
      </p:sp>
    </p:spTree>
    <p:extLst>
      <p:ext uri="{BB962C8B-B14F-4D97-AF65-F5344CB8AC3E}">
        <p14:creationId xmlns:p14="http://schemas.microsoft.com/office/powerpoint/2010/main" xmlns="" val="233464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I’m alive, I’m alive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my song join the one that never ends</a:t>
            </a:r>
          </a:p>
        </p:txBody>
      </p:sp>
    </p:spTree>
    <p:extLst>
      <p:ext uri="{BB962C8B-B14F-4D97-AF65-F5344CB8AC3E}">
        <p14:creationId xmlns:p14="http://schemas.microsoft.com/office/powerpoint/2010/main" xmlns="" val="169964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I’m alive, I’m alive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my song join the one that never </a:t>
            </a:r>
            <a:r>
              <a:rPr lang="en-US" dirty="0" smtClean="0"/>
              <a:t>ends</a:t>
            </a:r>
          </a:p>
        </p:txBody>
      </p:sp>
    </p:spTree>
    <p:extLst>
      <p:ext uri="{BB962C8B-B14F-4D97-AF65-F5344CB8AC3E}">
        <p14:creationId xmlns:p14="http://schemas.microsoft.com/office/powerpoint/2010/main" xmlns="" val="255759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Because </a:t>
            </a:r>
            <a:r>
              <a:rPr lang="en-US" dirty="0"/>
              <a:t>He </a:t>
            </a:r>
            <a:r>
              <a:rPr lang="en-US" dirty="0" smtClean="0"/>
              <a:t>lives</a:t>
            </a:r>
          </a:p>
          <a:p>
            <a:pPr marL="0" indent="0" algn="ctr">
              <a:buNone/>
            </a:pPr>
            <a:r>
              <a:rPr lang="en-US" dirty="0" smtClean="0"/>
              <a:t>Because </a:t>
            </a:r>
            <a:r>
              <a:rPr lang="en-US" dirty="0"/>
              <a:t>He lives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6347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He Lives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 believe in the Son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believe in the risen One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believe I overcome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By the power of His blood</a:t>
            </a:r>
          </a:p>
        </p:txBody>
      </p:sp>
    </p:spTree>
    <p:extLst>
      <p:ext uri="{BB962C8B-B14F-4D97-AF65-F5344CB8AC3E}">
        <p14:creationId xmlns:p14="http://schemas.microsoft.com/office/powerpoint/2010/main" xmlns="" val="3791427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I’m alive, I’m alive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my song join the one that never ends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</a:p>
        </p:txBody>
      </p:sp>
    </p:spTree>
    <p:extLst>
      <p:ext uri="{BB962C8B-B14F-4D97-AF65-F5344CB8AC3E}">
        <p14:creationId xmlns:p14="http://schemas.microsoft.com/office/powerpoint/2010/main" xmlns="" val="3252624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 was dead in the grave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was covered in sin and shame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heard mercy call my name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 rolled the stone away</a:t>
            </a:r>
          </a:p>
        </p:txBody>
      </p:sp>
    </p:spTree>
    <p:extLst>
      <p:ext uri="{BB962C8B-B14F-4D97-AF65-F5344CB8AC3E}">
        <p14:creationId xmlns:p14="http://schemas.microsoft.com/office/powerpoint/2010/main" xmlns="" val="2198624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I’m alive, I’m alive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my song join the one that never ends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</a:p>
        </p:txBody>
      </p:sp>
    </p:spTree>
    <p:extLst>
      <p:ext uri="{BB962C8B-B14F-4D97-AF65-F5344CB8AC3E}">
        <p14:creationId xmlns:p14="http://schemas.microsoft.com/office/powerpoint/2010/main" xmlns="" val="4176980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Because He lives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can face tomorrow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Every fear is gone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know He holds my life my future in His hands</a:t>
            </a:r>
          </a:p>
        </p:txBody>
      </p:sp>
    </p:spTree>
    <p:extLst>
      <p:ext uri="{BB962C8B-B14F-4D97-AF65-F5344CB8AC3E}">
        <p14:creationId xmlns:p14="http://schemas.microsoft.com/office/powerpoint/2010/main" xmlns="" val="2334644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I’m alive, I’m alive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my song join the one that never ends</a:t>
            </a:r>
          </a:p>
        </p:txBody>
      </p:sp>
    </p:spTree>
    <p:extLst>
      <p:ext uri="{BB962C8B-B14F-4D97-AF65-F5344CB8AC3E}">
        <p14:creationId xmlns:p14="http://schemas.microsoft.com/office/powerpoint/2010/main" xmlns="" val="1699646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I’m alive, I’m alive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Amen, Amen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 my song join the one that never ends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Because He lives</a:t>
            </a:r>
          </a:p>
        </p:txBody>
      </p:sp>
    </p:spTree>
    <p:extLst>
      <p:ext uri="{BB962C8B-B14F-4D97-AF65-F5344CB8AC3E}">
        <p14:creationId xmlns:p14="http://schemas.microsoft.com/office/powerpoint/2010/main" xmlns="" val="255759399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usti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64</Words>
  <Application>Microsoft Office PowerPoint</Application>
  <PresentationFormat>On-screen Show (4:3)</PresentationFormat>
  <Paragraphs>18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Austin</vt:lpstr>
      <vt:lpstr>Because He Lives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Because He Lives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2/19/17</dc:title>
  <dc:creator>Conway Zhou</dc:creator>
  <cp:lastModifiedBy>LingLing YaoYang</cp:lastModifiedBy>
  <cp:revision>7</cp:revision>
  <dcterms:created xsi:type="dcterms:W3CDTF">2017-02-18T13:53:06Z</dcterms:created>
  <dcterms:modified xsi:type="dcterms:W3CDTF">2017-02-27T02:23:37Z</dcterms:modified>
</cp:coreProperties>
</file>