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32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Shape 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 txBox="1">
            <a:spLocks noGrp="1"/>
          </p:cNvSpPr>
          <p:nvPr>
            <p:ph type="ctrTitle"/>
          </p:nvPr>
        </p:nvSpPr>
        <p:spPr>
          <a:xfrm>
            <a:off x="152400" y="1371600"/>
            <a:ext cx="8991600" cy="250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US" sz="5400" dirty="0">
                <a:solidFill>
                  <a:schemeClr val="lt1"/>
                </a:solidFill>
              </a:rPr>
              <a:t>Because He Lives</a:t>
            </a:r>
            <a:br>
              <a:rPr lang="en-US" sz="5400" dirty="0">
                <a:solidFill>
                  <a:schemeClr val="lt1"/>
                </a:solidFill>
              </a:rPr>
            </a:br>
            <a:r>
              <a:rPr lang="en-US" sz="5400" dirty="0" err="1">
                <a:solidFill>
                  <a:schemeClr val="lt1"/>
                </a:solidFill>
              </a:rPr>
              <a:t>因他活着</a:t>
            </a:r>
            <a:endParaRPr lang="en-US" sz="54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1)</a:t>
            </a:r>
            <a:r>
              <a:rPr lang="en-US">
                <a:solidFill>
                  <a:schemeClr val="lt1"/>
                </a:solidFill>
              </a:rPr>
              <a:t> 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God sent His Son 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they called Him Jesus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He came to love, heal and forgive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神子耶稣，降生到世界，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医治拯救世上罪人；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1 - Cont’d)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He bled and died to buy my pardon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 empty grave is there to prove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My Savior lives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为赎我罪主钉死十架，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空的坟墓却证明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救主仍活着。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Shape 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I can face tomorrow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all fear is gone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I know He holds the future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life is worth the living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Just because He lives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因祂活着，我能面对明天，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因祂活着，不再惧怕；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我深知道祂掌握明天，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生命充满了希望，只因祂活着。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2)</a:t>
            </a:r>
            <a:r>
              <a:rPr lang="en-US">
                <a:solidFill>
                  <a:schemeClr val="lt1"/>
                </a:solidFill>
              </a:rPr>
              <a:t> 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How sweet to hold our newborn baby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feel the pride and joy he gives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新生婴孩，被抱在怀里，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何等安祥令你欣喜；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Shape 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2 - Cont’d)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But greater still the calm assurance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This child can face uncertain days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Christ lives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但你确信这幼小生命，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却能面对着明天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因基督活着。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Shape 2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I can face tomorrow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all fear is gone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I know He holds the future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life is worth the living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Just because He lives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因祂活着，我能面对明天，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因祂活着，不再惧怕；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我深知道祂掌握明天，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生命充满了希望，只因祂活着。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Shape 2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3)</a:t>
            </a:r>
            <a:r>
              <a:rPr lang="en-US">
                <a:solidFill>
                  <a:schemeClr val="lt1"/>
                </a:solidFill>
              </a:rPr>
              <a:t> 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then one day I'll cross that river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I'll fight life's final war with pain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当我走完，人生的路程，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面对死亡痛苦争战；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Shape 2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(Verse 3 - Cont’d)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then as death gives way to vict'ry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I'll see the lights of glory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And I'll know He reigns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>
              <a:solidFill>
                <a:schemeClr val="lt1"/>
              </a:solidFill>
            </a:endParaRP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救主为我战胜了死权，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在荣光中我见</a:t>
            </a:r>
          </a:p>
          <a:p>
            <a:pPr marL="0" marR="0" lvl="0" indent="-6985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救主祂是活着。</a:t>
            </a:r>
          </a:p>
          <a:p>
            <a:pPr marL="0" marR="0" lvl="0" indent="0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I can face tomorrow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all fear is gone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I know He holds the future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life is worth the living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Just because He lives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因祂活着，我能面对明天，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因祂活着，不再惧怕；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我深知道祂掌握明天，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生命充满了希望，只因祂活着。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Shape 3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(Chorus - repeat)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I can face tomorrow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He lives all fear is gone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Because I know He holds the future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And life is worth the living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Just because He lives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因祂活着，我能面对明天，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因祂活着，不再惧怕；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我深知道祂掌握明天，</a:t>
            </a:r>
          </a:p>
          <a:p>
            <a:pPr marL="0" marR="0" lvl="0" indent="-6985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生命充满了希望，只因祂活着。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On-screen Show (4:3)</PresentationFormat>
  <Paragraphs>83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Because He Lives 因他活着</vt:lpstr>
      <vt:lpstr>(Verse 1)  God sent His Son  they called Him Jesus He came to love, heal and forgive  神子耶稣，降生到世界， 医治拯救世上罪人； </vt:lpstr>
      <vt:lpstr> (Verse 1 - Cont’d) He bled and died to buy my pardon An empty grave is there to prove My Savior lives  为赎我罪主钉死十架， 空的坟墓却证明 救主仍活着。 </vt:lpstr>
      <vt:lpstr>(Chorus) Because He lives I can face tomorrow Because He lives all fear is gone Because I know He holds the future And life is worth the living Just because He lives 因祂活着，我能面对明天， 因祂活着，不再惧怕； 我深知道祂掌握明天， 生命充满了希望，只因祂活着。 </vt:lpstr>
      <vt:lpstr>(Verse 2)  How sweet to hold our newborn baby And feel the pride and joy he gives   新生婴孩，被抱在怀里， 何等安祥令你欣喜； </vt:lpstr>
      <vt:lpstr> (Verse 2 - Cont’d) But greater still the calm assurance This child can face uncertain days Because Christ lives  但你确信这幼小生命， 却能面对着明天 因基督活着。 </vt:lpstr>
      <vt:lpstr>(Chorus) Because He lives I can face tomorrow Because He lives all fear is gone Because I know He holds the future And life is worth the living Just because He lives 因祂活着，我能面对明天， 因祂活着，不再惧怕； 我深知道祂掌握明天， 生命充满了希望，只因祂活着。 </vt:lpstr>
      <vt:lpstr>(Verse 3)  And then one day I'll cross that river I'll fight life's final war with pain  当我走完，人生的路程， 面对死亡痛苦争战； </vt:lpstr>
      <vt:lpstr> (Verse 3 - Cont’d) And then as death gives way to vict'ry I'll see the lights of glory And I'll know He reigns  救主为我战胜了死权， 在荣光中我见 救主祂是活着。 </vt:lpstr>
      <vt:lpstr>(Chorus) Because He lives I can face tomorrow Because He lives all fear is gone Because I know He holds the future And life is worth the living Just because He lives 因祂活着，我能面对明天， 因祂活着，不再惧怕； 我深知道祂掌握明天， 生命充满了希望，只因祂活着。 </vt:lpstr>
      <vt:lpstr>(Chorus - repeat) Because He lives I can face tomorrow Because He lives all fear is gone Because I know He holds the future And life is worth the living Just because He lives 因祂活着，我能面对明天， 因祂活着，不再惧怕； 我深知道祂掌握明天， 生命充满了希望，只因祂活着。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LingLing YaoYang</dc:creator>
  <cp:lastModifiedBy>LingLing YaoYang</cp:lastModifiedBy>
  <cp:revision>2</cp:revision>
  <dcterms:modified xsi:type="dcterms:W3CDTF">2017-03-05T23:38:56Z</dcterms:modified>
</cp:coreProperties>
</file>