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42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13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793" r:id="rId13"/>
  </p:sldMasterIdLst>
  <p:sldIdLst>
    <p:sldId id="279" r:id="rId14"/>
    <p:sldId id="280" r:id="rId15"/>
    <p:sldId id="281" r:id="rId16"/>
    <p:sldId id="282" r:id="rId17"/>
    <p:sldId id="283" r:id="rId18"/>
    <p:sldId id="284" r:id="rId19"/>
    <p:sldId id="278" r:id="rId20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5pPr>
    <a:lvl6pPr marL="22860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6pPr>
    <a:lvl7pPr marL="27432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7pPr>
    <a:lvl8pPr marL="32004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8pPr>
    <a:lvl9pPr marL="3657600" algn="l" defTabSz="914400" rtl="0" eaLnBrk="1" latinLnBrk="0" hangingPunct="1">
      <a:defRPr sz="3600" kern="1200">
        <a:solidFill>
          <a:srgbClr val="6D6D6D"/>
        </a:solidFill>
        <a:latin typeface="Palatino" charset="0"/>
        <a:ea typeface="ヒラギノ明朝 ProN W3" charset="-128"/>
        <a:cs typeface="+mn-cs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-100" y="-34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788400"/>
            <a:ext cx="4521200" cy="419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0" y="8382000"/>
            <a:ext cx="2298700" cy="82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0"/>
            <a:ext cx="6743700" cy="82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1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35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2578100"/>
            <a:ext cx="255905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3650" y="4864100"/>
            <a:ext cx="2559050" cy="332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5075" y="1638300"/>
            <a:ext cx="1317625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638300"/>
            <a:ext cx="3800475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84300"/>
            <a:ext cx="5334000" cy="698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787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78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22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78100"/>
            <a:ext cx="5334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254000"/>
            <a:ext cx="2705100" cy="842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254000"/>
            <a:ext cx="7962900" cy="842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Palatino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2"/>
          <p:cNvGrpSpPr/>
          <p:nvPr/>
        </p:nvGrpSpPr>
        <p:grpSpPr>
          <a:xfrm>
            <a:off x="-543863" y="0"/>
            <a:ext cx="14125983" cy="97536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487100" y="-30593"/>
            <a:ext cx="5232521" cy="891995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612048" y="-30593"/>
            <a:ext cx="4985173" cy="32894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898" y="3852055"/>
            <a:ext cx="4712327" cy="2420850"/>
          </a:xfrm>
        </p:spPr>
        <p:txBody>
          <a:bodyPr>
            <a:normAutofit/>
          </a:bodyPr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31898" y="6287759"/>
            <a:ext cx="4707275" cy="1792895"/>
          </a:xfr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424242"/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9547" y="2157267"/>
            <a:ext cx="3034453" cy="1068062"/>
          </a:xfrm>
        </p:spPr>
        <p:txBody>
          <a:bodyPr anchor="b"/>
          <a:lstStyle>
            <a:lvl1pPr algn="l">
              <a:defRPr sz="3400"/>
            </a:lvl1pPr>
          </a:lstStyle>
          <a:p>
            <a:fld id="{2069C06D-4ED8-42C6-905D-CA84CA1B6CBF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6614598" y="8658893"/>
            <a:ext cx="4985173" cy="116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542784" y="8135063"/>
            <a:ext cx="4027153" cy="519289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12048" y="8135063"/>
            <a:ext cx="915436" cy="51928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789C0F2-17E0-497A-9BBE-0C73201AAFE3}" type="slidenum">
              <a:rPr lang="en-US" smtClean="0">
                <a:solidFill>
                  <a:srgbClr val="94C600"/>
                </a:solidFill>
              </a:rPr>
              <a:pPr/>
              <a:t>‹#›</a:t>
            </a:fld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614598" y="8658893"/>
            <a:ext cx="4985173" cy="116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073" y="4125624"/>
            <a:ext cx="9439954" cy="1937173"/>
          </a:xfrm>
        </p:spPr>
        <p:txBody>
          <a:bodyPr anchor="b"/>
          <a:lstStyle>
            <a:lvl1pPr algn="l">
              <a:defRPr sz="57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074" y="6068907"/>
            <a:ext cx="9439953" cy="216236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477-D5D3-4181-8C11-75D0F2433A87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482547" y="3290214"/>
            <a:ext cx="4863795" cy="49678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606439" y="3290213"/>
            <a:ext cx="4863795" cy="49678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8336" y="3293879"/>
            <a:ext cx="4347944" cy="909884"/>
          </a:xfrm>
        </p:spPr>
        <p:txBody>
          <a:bodyPr anchor="b"/>
          <a:lstStyle>
            <a:lvl1pPr marL="0" indent="0">
              <a:buNone/>
              <a:defRPr sz="3400" b="1">
                <a:solidFill>
                  <a:schemeClr val="accent1"/>
                </a:solidFill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1559" y="4230676"/>
            <a:ext cx="4863795" cy="403313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27946" y="3293881"/>
            <a:ext cx="4345909" cy="909884"/>
          </a:xfrm>
        </p:spPr>
        <p:txBody>
          <a:bodyPr anchor="b"/>
          <a:lstStyle>
            <a:lvl1pPr marL="0" indent="0">
              <a:buNone/>
              <a:defRPr sz="3400" b="1">
                <a:solidFill>
                  <a:schemeClr val="accent1"/>
                </a:solidFill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439" y="4230676"/>
            <a:ext cx="4863795" cy="403313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253B-1893-4367-8BAE-DF4BC10DC578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543863" y="0"/>
            <a:ext cx="14125983" cy="97536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487100" y="-30593"/>
            <a:ext cx="5232521" cy="891995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612048" y="-30592"/>
            <a:ext cx="4985173" cy="8873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1287924" y="856012"/>
            <a:ext cx="5066321" cy="803334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9716" y="1218172"/>
            <a:ext cx="4395292" cy="7325488"/>
          </a:xfrm>
        </p:spPr>
        <p:txBody>
          <a:bodyPr/>
          <a:lstStyle>
            <a:lvl1pPr>
              <a:defRPr sz="3400"/>
            </a:lvl1pPr>
            <a:lvl2pPr>
              <a:defRPr sz="3100"/>
            </a:lvl2pPr>
            <a:lvl3pPr>
              <a:defRPr sz="2800"/>
            </a:lvl3pPr>
            <a:lvl4pPr>
              <a:defRPr sz="2600"/>
            </a:lvl4pPr>
            <a:lvl5pPr>
              <a:defRPr sz="23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614598" y="8658893"/>
            <a:ext cx="4985173" cy="116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601170" y="8141988"/>
            <a:ext cx="4968767" cy="519289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1096" y="3779462"/>
            <a:ext cx="4699836" cy="2080929"/>
          </a:xfrm>
        </p:spPr>
        <p:txBody>
          <a:bodyPr anchor="b">
            <a:norm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6486" y="5883725"/>
            <a:ext cx="4691604" cy="2158797"/>
          </a:xfrm>
        </p:spPr>
        <p:txBody>
          <a:bodyPr>
            <a:normAutofit/>
          </a:bodyPr>
          <a:lstStyle>
            <a:lvl1pPr marL="0" indent="0">
              <a:buNone/>
              <a:defRPr sz="2300">
                <a:solidFill>
                  <a:srgbClr val="424242"/>
                </a:solidFill>
              </a:defRPr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3"/>
          <p:cNvGrpSpPr/>
          <p:nvPr/>
        </p:nvGrpSpPr>
        <p:grpSpPr>
          <a:xfrm>
            <a:off x="-543863" y="0"/>
            <a:ext cx="14125983" cy="9753600"/>
            <a:chOff x="-382404" y="0"/>
            <a:chExt cx="9932332" cy="6858000"/>
          </a:xfrm>
        </p:grpSpPr>
        <p:grpSp>
          <p:nvGrpSpPr>
            <p:cNvPr id="9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6487100" y="-30593"/>
            <a:ext cx="5232521" cy="891995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612048" y="-30592"/>
            <a:ext cx="4985173" cy="8873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287924" y="856012"/>
            <a:ext cx="5066321" cy="803334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6614598" y="8658893"/>
            <a:ext cx="4985173" cy="116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3403" y="3784397"/>
            <a:ext cx="4694733" cy="2080768"/>
          </a:xfrm>
        </p:spPr>
        <p:txBody>
          <a:bodyPr anchor="b">
            <a:norm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9630" y="986731"/>
            <a:ext cx="4778130" cy="7776870"/>
          </a:xfrm>
        </p:spPr>
        <p:txBody>
          <a:bodyPr/>
          <a:lstStyle>
            <a:lvl1pPr marL="0" indent="0">
              <a:buNone/>
              <a:defRPr sz="4600">
                <a:solidFill>
                  <a:schemeClr val="accent1"/>
                </a:solidFill>
              </a:defRPr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3697" y="5878171"/>
            <a:ext cx="4694148" cy="2161153"/>
          </a:xfrm>
        </p:spPr>
        <p:txBody>
          <a:bodyPr>
            <a:normAutofit/>
          </a:bodyPr>
          <a:lstStyle>
            <a:lvl1pPr marL="0" indent="0">
              <a:buNone/>
              <a:defRPr sz="2300">
                <a:solidFill>
                  <a:srgbClr val="424242"/>
                </a:solidFill>
              </a:defRPr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B412-E790-42EA-81FE-2925D3A43D91}" type="datetime2">
              <a:rPr lang="en-US" smtClean="0"/>
              <a:pPr/>
              <a:t>Monday, February 27,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601170" y="8141988"/>
            <a:ext cx="4968767" cy="519289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pPr/>
              <a:t>Monday, February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1" y="1465098"/>
            <a:ext cx="2111222" cy="679871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98021" y="1465098"/>
            <a:ext cx="7713712" cy="679871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72C-B5AB-4C39-B273-B99224EB4DD5}" type="datetime2">
              <a:rPr lang="en-US" smtClean="0"/>
              <a:pPr/>
              <a:t>Monday, February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0"/>
            <a:ext cx="91948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8788400"/>
            <a:ext cx="91948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700" b="1" i="1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307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3076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409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410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512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6421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52705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1638300"/>
            <a:ext cx="52705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2200" y="4864100"/>
            <a:ext cx="5270500" cy="332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text styles</a:t>
            </a:r>
          </a:p>
          <a:p>
            <a:pPr lvl="1"/>
            <a:r>
              <a:rPr lang="en-US">
                <a:sym typeface="Palatino" charset="0"/>
              </a:rPr>
              <a:t>Second level</a:t>
            </a:r>
          </a:p>
          <a:p>
            <a:pPr lvl="2"/>
            <a:r>
              <a:rPr lang="en-US">
                <a:sym typeface="Palatino" charset="0"/>
              </a:rPr>
              <a:t>Third level</a:t>
            </a:r>
          </a:p>
          <a:p>
            <a:pPr lvl="3"/>
            <a:r>
              <a:rPr lang="en-US">
                <a:sym typeface="Palatino" charset="0"/>
              </a:rPr>
              <a:t>Fourth level</a:t>
            </a:r>
          </a:p>
          <a:p>
            <a:pPr lvl="4"/>
            <a:r>
              <a:rPr lang="en-US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/>
          </p:cNvSpPr>
          <p:nvPr/>
        </p:nvSpPr>
        <p:spPr bwMode="auto">
          <a:xfrm>
            <a:off x="787400" y="762000"/>
            <a:ext cx="11430000" cy="8204200"/>
          </a:xfrm>
          <a:prstGeom prst="roundRect">
            <a:avLst>
              <a:gd name="adj" fmla="val 926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1384300"/>
            <a:ext cx="10820400" cy="698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48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/>
          </p:cNvSpPr>
          <p:nvPr/>
        </p:nvSpPr>
        <p:spPr bwMode="auto">
          <a:xfrm>
            <a:off x="787400" y="2324100"/>
            <a:ext cx="11430000" cy="6642100"/>
          </a:xfrm>
          <a:prstGeom prst="roundRect">
            <a:avLst>
              <a:gd name="adj" fmla="val 1144"/>
            </a:avLst>
          </a:prstGeom>
          <a:solidFill>
            <a:schemeClr val="accent1">
              <a:alpha val="94508"/>
            </a:schemeClr>
          </a:solidFill>
          <a:ln w="254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921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092200" y="254000"/>
            <a:ext cx="108204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title style</a:t>
            </a:r>
          </a:p>
        </p:txBody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092200" y="2578100"/>
            <a:ext cx="108204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Palatino" charset="0"/>
              </a:rPr>
              <a:t>Click to edit Master text styles</a:t>
            </a:r>
          </a:p>
          <a:p>
            <a:pPr lvl="1"/>
            <a:r>
              <a:rPr lang="en-US" smtClean="0">
                <a:sym typeface="Palatino" charset="0"/>
              </a:rPr>
              <a:t>Second level</a:t>
            </a:r>
          </a:p>
          <a:p>
            <a:pPr lvl="2"/>
            <a:r>
              <a:rPr lang="en-US" smtClean="0">
                <a:sym typeface="Palatino" charset="0"/>
              </a:rPr>
              <a:t>Third level</a:t>
            </a:r>
          </a:p>
          <a:p>
            <a:pPr lvl="3"/>
            <a:r>
              <a:rPr lang="en-US" smtClean="0">
                <a:sym typeface="Palatino" charset="0"/>
              </a:rPr>
              <a:t>Fourth level</a:t>
            </a:r>
          </a:p>
          <a:p>
            <a:pPr lvl="4"/>
            <a:r>
              <a:rPr lang="en-US" smtClean="0">
                <a:sym typeface="Palatino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38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282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272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1717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28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086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43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005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2200" y="3467100"/>
            <a:ext cx="10820400" cy="283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16200000" algn="ctr" rotWithShape="0">
              <a:schemeClr val="bg2">
                <a:alpha val="70000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Palatino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FFFFF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1pPr>
      <a:lvl2pPr marL="742950" indent="-28575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2pPr>
      <a:lvl3pPr marL="11430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3pPr>
      <a:lvl4pPr marL="16002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4pPr>
      <a:lvl5pPr marL="2057400" indent="-228600" algn="ctr" rtl="0" eaLnBrk="0" fontAlgn="base" hangingPunct="0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5pPr>
      <a:lvl6pPr marL="4572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6pPr>
      <a:lvl7pPr marL="9144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7pPr>
      <a:lvl8pPr marL="13716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8pPr>
      <a:lvl9pPr marL="1828800" algn="ctr" rtl="0" fontAlgn="base">
        <a:spcBef>
          <a:spcPts val="600"/>
        </a:spcBef>
        <a:spcAft>
          <a:spcPct val="0"/>
        </a:spcAft>
        <a:defRPr sz="3400">
          <a:solidFill>
            <a:srgbClr val="FFFFFF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+mj-lt"/>
          <a:ea typeface="+mj-ea"/>
          <a:cs typeface="+mj-cs"/>
          <a:sym typeface="Palatino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5900" b="1">
          <a:solidFill>
            <a:srgbClr val="7F7F7F"/>
          </a:solidFill>
          <a:latin typeface="Palatino" charset="0"/>
          <a:ea typeface="ヒラギノ明朝 ProN W6" charset="-128"/>
          <a:cs typeface="ヒラギノ明朝 ProN W6" charset="-128"/>
          <a:sym typeface="Palatino" charset="0"/>
        </a:defRPr>
      </a:lvl9pPr>
    </p:titleStyle>
    <p:bodyStyle>
      <a:lvl1pPr marL="444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1pPr>
      <a:lvl2pPr marL="889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2pPr>
      <a:lvl3pPr marL="1333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3pPr>
      <a:lvl4pPr marL="17780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4pPr>
      <a:lvl5pPr marL="2222500" indent="-444500" algn="l" rtl="0" eaLnBrk="0" fontAlgn="base" hangingPunct="0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5pPr>
      <a:lvl6pPr marL="26797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6pPr>
      <a:lvl7pPr marL="31369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7pPr>
      <a:lvl8pPr marL="35941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8pPr>
      <a:lvl9pPr marL="4051300" indent="-444500" algn="l" rtl="0" fontAlgn="base">
        <a:spcBef>
          <a:spcPts val="3200"/>
        </a:spcBef>
        <a:spcAft>
          <a:spcPct val="0"/>
        </a:spcAft>
        <a:buSzPct val="52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Palatino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1"/>
          <p:cNvGrpSpPr/>
          <p:nvPr/>
        </p:nvGrpSpPr>
        <p:grpSpPr>
          <a:xfrm>
            <a:off x="-433493" y="0"/>
            <a:ext cx="14125983" cy="9753600"/>
            <a:chOff x="-382404" y="0"/>
            <a:chExt cx="9932332" cy="6858000"/>
          </a:xfrm>
        </p:grpSpPr>
        <p:grpSp>
          <p:nvGrpSpPr>
            <p:cNvPr id="8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130046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2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30046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6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endParaRPr lang="en-US" sz="2600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650240" y="474293"/>
            <a:ext cx="11704320" cy="879736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487100" y="-30593"/>
            <a:ext cx="5232521" cy="9944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612048" y="-30592"/>
            <a:ext cx="4985173" cy="8873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075" y="1461567"/>
            <a:ext cx="9990747" cy="1625600"/>
          </a:xfrm>
          <a:prstGeom prst="rect">
            <a:avLst/>
          </a:prstGeom>
        </p:spPr>
        <p:txBody>
          <a:bodyPr vert="horz" lIns="130046" tIns="65023" rIns="130046" bIns="65023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078" y="3304750"/>
            <a:ext cx="9638851" cy="4990545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29619" y="319278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rgbClr val="FEFEFE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0B385921-A91A-409C-921C-0E0EC1E750EC}" type="datetime2">
              <a:rPr lang="en-US" smtClean="0">
                <a:latin typeface="Century Gothic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Monday, February 27, 2017</a:t>
            </a:fld>
            <a:endParaRPr lang="en-US" dirty="0">
              <a:latin typeface="Century Gothic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01171" y="8323073"/>
            <a:ext cx="4980838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accent1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94C600"/>
              </a:solidFill>
              <a:latin typeface="Century Gothic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12048" y="319277"/>
            <a:ext cx="1894622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rgbClr val="FEFEFE"/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1789C0F2-17E0-497A-9BBE-0C73201AAFE3}" type="slidenum">
              <a:rPr lang="en-US" smtClean="0">
                <a:latin typeface="Century Gothic"/>
                <a:ea typeface="+mn-ea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latin typeface="Century Gothic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hf sldNum="0" hdr="0" ftr="0" dt="0"/>
  <p:txStyles>
    <p:titleStyle>
      <a:lvl1pPr algn="l" defTabSz="1300460" rtl="0" eaLnBrk="1" latinLnBrk="0" hangingPunct="1">
        <a:spcBef>
          <a:spcPct val="0"/>
        </a:spcBef>
        <a:buNone/>
        <a:defRPr sz="5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87672" indent="-390138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3400" kern="1200">
          <a:solidFill>
            <a:schemeClr val="tx2"/>
          </a:solidFill>
          <a:latin typeface="+mn-lt"/>
          <a:ea typeface="+mn-ea"/>
          <a:cs typeface="+mn-cs"/>
        </a:defRPr>
      </a:lvl1pPr>
      <a:lvl2pPr marL="910322" indent="-390138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3100" kern="1200">
          <a:solidFill>
            <a:schemeClr val="tx2"/>
          </a:solidFill>
          <a:latin typeface="+mn-lt"/>
          <a:ea typeface="+mn-ea"/>
          <a:cs typeface="+mn-cs"/>
        </a:defRPr>
      </a:lvl2pPr>
      <a:lvl3pPr marL="1300460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599565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600" kern="1200">
          <a:solidFill>
            <a:schemeClr val="tx2"/>
          </a:solidFill>
          <a:latin typeface="+mn-lt"/>
          <a:ea typeface="+mn-ea"/>
          <a:cs typeface="+mn-cs"/>
        </a:defRPr>
      </a:lvl4pPr>
      <a:lvl5pPr marL="1885667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3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158763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2444864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7pPr>
      <a:lvl8pPr marL="2730965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8pPr>
      <a:lvl9pPr marL="3017066" indent="-325115" algn="l" defTabSz="130046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 Thou My 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Jars of Clay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463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529" indent="0" algn="ctr">
              <a:buNone/>
            </a:pPr>
            <a:r>
              <a:rPr lang="en-US" dirty="0" smtClean="0"/>
              <a:t>Be Thou my vision, O Lord of my heart</a:t>
            </a:r>
          </a:p>
          <a:p>
            <a:pPr marL="97529" indent="0" algn="ctr">
              <a:buNone/>
            </a:pPr>
            <a:r>
              <a:rPr lang="en-US" dirty="0" smtClean="0"/>
              <a:t>Naught be all else to me, save that Thou art</a:t>
            </a:r>
          </a:p>
          <a:p>
            <a:pPr marL="97529" indent="0" algn="ctr">
              <a:buNone/>
            </a:pPr>
            <a:r>
              <a:rPr lang="en-US" dirty="0" smtClean="0"/>
              <a:t>Thou my best thought by day or by night</a:t>
            </a:r>
          </a:p>
          <a:p>
            <a:pPr marL="97529" indent="0" algn="ctr">
              <a:buNone/>
            </a:pPr>
            <a:r>
              <a:rPr lang="en-US" dirty="0" smtClean="0"/>
              <a:t>Waking or sleeping Thy presence my light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575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529" indent="0" algn="ctr">
              <a:buNone/>
            </a:pPr>
            <a:r>
              <a:rPr lang="en-US" dirty="0" smtClean="0"/>
              <a:t>Be thou my wisdom and Thou my true word</a:t>
            </a:r>
          </a:p>
          <a:p>
            <a:pPr marL="97529" indent="0" algn="ctr">
              <a:buNone/>
            </a:pPr>
            <a:r>
              <a:rPr lang="en-US" dirty="0" smtClean="0"/>
              <a:t>I ever with Thee and Thou with me, Lord</a:t>
            </a:r>
          </a:p>
          <a:p>
            <a:pPr marL="97529" indent="0" algn="ctr">
              <a:buNone/>
            </a:pPr>
            <a:r>
              <a:rPr lang="en-US" dirty="0" smtClean="0"/>
              <a:t>Thou my great Father, I, Thy true son</a:t>
            </a:r>
          </a:p>
          <a:p>
            <a:pPr marL="97529" indent="0" algn="ctr">
              <a:buNone/>
            </a:pPr>
            <a:r>
              <a:rPr lang="en-US" dirty="0" smtClean="0"/>
              <a:t>Thou in me dwelling and I with Thee 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6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529" indent="0" algn="ctr">
              <a:buNone/>
            </a:pPr>
            <a:r>
              <a:rPr lang="en-US" dirty="0" smtClean="0"/>
              <a:t>Riches I need not nor man’s empty praise</a:t>
            </a:r>
          </a:p>
          <a:p>
            <a:pPr marL="97529" indent="0" algn="ctr">
              <a:buNone/>
            </a:pPr>
            <a:r>
              <a:rPr lang="en-US" dirty="0" smtClean="0"/>
              <a:t>Though mine inheritance now and always</a:t>
            </a:r>
          </a:p>
          <a:p>
            <a:pPr marL="97529" indent="0" algn="ctr">
              <a:buNone/>
            </a:pPr>
            <a:r>
              <a:rPr lang="en-US" dirty="0" smtClean="0"/>
              <a:t>Thou and thou only first in my heart</a:t>
            </a:r>
          </a:p>
          <a:p>
            <a:pPr marL="97529" indent="0" algn="ctr">
              <a:buNone/>
            </a:pPr>
            <a:r>
              <a:rPr lang="en-US" dirty="0" smtClean="0"/>
              <a:t>High King of heaven my treasure Thou 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228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529" indent="0" algn="ctr">
              <a:buNone/>
            </a:pPr>
            <a:r>
              <a:rPr lang="en-US" dirty="0" smtClean="0"/>
              <a:t>High King of heaven my victory won</a:t>
            </a:r>
          </a:p>
          <a:p>
            <a:pPr marL="97529" indent="0" algn="ctr">
              <a:buNone/>
            </a:pPr>
            <a:r>
              <a:rPr lang="en-US" dirty="0" smtClean="0"/>
              <a:t>May I reach heaven’s joys, O bright heaven’s Sun</a:t>
            </a:r>
          </a:p>
          <a:p>
            <a:pPr marL="97529" indent="0" algn="ctr">
              <a:buNone/>
            </a:pPr>
            <a:r>
              <a:rPr lang="en-US" dirty="0" smtClean="0"/>
              <a:t>Heart of my own heart whatever befall</a:t>
            </a:r>
          </a:p>
          <a:p>
            <a:pPr marL="97529" indent="0" algn="ctr">
              <a:buNone/>
            </a:pPr>
            <a:r>
              <a:rPr lang="en-US" dirty="0" smtClean="0"/>
              <a:t>Still be my vision O Ruler of 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466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>
            <p:ph type="title"/>
          </p:nvPr>
        </p:nvSpPr>
        <p:spPr>
          <a:xfrm>
            <a:off x="1092200" y="254000"/>
            <a:ext cx="10820400" cy="1270000"/>
          </a:xfrm>
        </p:spPr>
        <p:txBody>
          <a:bodyPr/>
          <a:lstStyle/>
          <a:p>
            <a:pPr eaLnBrk="1" hangingPunct="1"/>
            <a:r>
              <a:rPr lang="en-US" sz="3500" smtClean="0">
                <a:latin typeface="Optima" charset="0"/>
                <a:sym typeface="Optima" charset="0"/>
              </a:rPr>
              <a:t>Be Thou My Vision</a:t>
            </a:r>
          </a:p>
        </p:txBody>
      </p:sp>
      <p:sp>
        <p:nvSpPr>
          <p:cNvPr id="11267" name="Rectangle 2"/>
          <p:cNvSpPr>
            <a:spLocks/>
          </p:cNvSpPr>
          <p:nvPr/>
        </p:nvSpPr>
        <p:spPr bwMode="auto">
          <a:xfrm>
            <a:off x="1473200" y="1447800"/>
            <a:ext cx="10013950" cy="6286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Be thou my vision, oh Lord of my heart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Naught be all else to me, save that thou art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Thou my best thought, by day or by night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Waking or sleeping, thy presence my light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endParaRPr lang="en-US" sz="2800">
              <a:solidFill>
                <a:srgbClr val="525252"/>
              </a:solidFill>
              <a:latin typeface="Optima" charset="0"/>
              <a:sym typeface="Optima" charset="0"/>
            </a:endParaRP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Be thou my wisdom and thou my true word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I ever with thee and thou with me, Lord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Thou my great Father, and I thy true son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Thou in my dwelling, and I with thee one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endParaRPr lang="en-US" sz="2800">
              <a:solidFill>
                <a:srgbClr val="525252"/>
              </a:solidFill>
              <a:latin typeface="Optima" charset="0"/>
              <a:sym typeface="Optima" charset="0"/>
            </a:endParaRP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Riches I need not, nor man’s empty praise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Thou mine inheritance, now and always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Thou and thou only, first in my heart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High King of heaven, my treasure thou art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endParaRPr lang="en-US" sz="2800">
              <a:solidFill>
                <a:srgbClr val="525252"/>
              </a:solidFill>
              <a:latin typeface="Optima" charset="0"/>
              <a:sym typeface="Optima" charset="0"/>
            </a:endParaRP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High King of heaven, my victory won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May I reach heaven’s joys, O bright heaven’s sun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Heart of my own heart, whatever befall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2800">
                <a:solidFill>
                  <a:srgbClr val="525252"/>
                </a:solidFill>
                <a:latin typeface="Optima" charset="0"/>
                <a:sym typeface="Optima" charset="0"/>
              </a:rPr>
              <a:t>Still be my vision, O ruler of all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Title - Top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Big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Big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6"/>
        <a:cs typeface="ヒラギノ明朝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B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2 Column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FFFEFB"/>
      </a:accent1>
      <a:accent2>
        <a:srgbClr val="333399"/>
      </a:accent2>
      <a:accent3>
        <a:srgbClr val="FFFFFF"/>
      </a:accent3>
      <a:accent4>
        <a:srgbClr val="5C5C5C"/>
      </a:accent4>
      <a:accent5>
        <a:srgbClr val="FFFE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">
      <a:dk1>
        <a:srgbClr val="6D6D6D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">
  <a:themeElements>
    <a:clrScheme name="">
      <a:dk1>
        <a:srgbClr val="6D6D6D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5C5C5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Palatino"/>
        <a:ea typeface="ヒラギノ明朝 ProN W6"/>
        <a:cs typeface="ヒラギノ明朝 ProN W6"/>
      </a:majorFont>
      <a:minorFont>
        <a:latin typeface="Palatino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6D6D6D"/>
            </a:solidFill>
            <a:effectLst/>
            <a:latin typeface="Palatino" charset="0"/>
            <a:sym typeface="Palatino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3439</TotalTime>
  <Pages>0</Pages>
  <Words>295</Words>
  <Characters>0</Characters>
  <Application>Microsoft Office PowerPoint</Application>
  <PresentationFormat>Custom</PresentationFormat>
  <Lines>0</Lines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7</vt:i4>
      </vt:variant>
    </vt:vector>
  </HeadingPairs>
  <TitlesOfParts>
    <vt:vector size="26" baseType="lpstr">
      <vt:lpstr>Palatino</vt:lpstr>
      <vt:lpstr>ヒラギノ明朝 ProN W3</vt:lpstr>
      <vt:lpstr>Arial</vt:lpstr>
      <vt:lpstr>ヒラギノ明朝 ProN W6</vt:lpstr>
      <vt:lpstr>Calibri</vt:lpstr>
      <vt:lpstr>Optima</vt:lpstr>
      <vt:lpstr>Title - Top</vt:lpstr>
      <vt:lpstr>Photo - Horizontal</vt:lpstr>
      <vt:lpstr>Photo - Big</vt:lpstr>
      <vt:lpstr>Title &amp; Bullets - 2 Column</vt:lpstr>
      <vt:lpstr>Title &amp; Bullets - Left</vt:lpstr>
      <vt:lpstr>Title &amp; Bullets - Right</vt:lpstr>
      <vt:lpstr>Title, Bullets &amp; Photo</vt:lpstr>
      <vt:lpstr>Photo - Vertical</vt:lpstr>
      <vt:lpstr>Bullets</vt:lpstr>
      <vt:lpstr>Title &amp; Bullets</vt:lpstr>
      <vt:lpstr>Title - Center</vt:lpstr>
      <vt:lpstr>Blank</vt:lpstr>
      <vt:lpstr>Austin</vt:lpstr>
      <vt:lpstr>Be Thou My Vision</vt:lpstr>
      <vt:lpstr>Slide 2</vt:lpstr>
      <vt:lpstr>Slide 3</vt:lpstr>
      <vt:lpstr>Slide 4</vt:lpstr>
      <vt:lpstr>Slide 5</vt:lpstr>
      <vt:lpstr>Slide 6</vt:lpstr>
      <vt:lpstr>Be Thou My Vision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</dc:title>
  <dc:creator>LingLing YaoYang</dc:creator>
  <cp:lastModifiedBy>LingLing YaoYang</cp:lastModifiedBy>
  <cp:revision>90</cp:revision>
  <dcterms:created xsi:type="dcterms:W3CDTF">2011-04-17T16:56:01Z</dcterms:created>
  <dcterms:modified xsi:type="dcterms:W3CDTF">2017-02-28T01:29:32Z</dcterms:modified>
</cp:coreProperties>
</file>