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7"/>
  </p:notesMasterIdLst>
  <p:sldIdLst>
    <p:sldId id="277" r:id="rId3"/>
    <p:sldId id="278" r:id="rId4"/>
    <p:sldId id="279" r:id="rId5"/>
    <p:sldId id="280" r:id="rId6"/>
    <p:sldId id="282" r:id="rId7"/>
    <p:sldId id="281" r:id="rId8"/>
    <p:sldId id="283" r:id="rId9"/>
    <p:sldId id="284" r:id="rId10"/>
    <p:sldId id="285" r:id="rId11"/>
    <p:sldId id="286" r:id="rId12"/>
    <p:sldId id="287" r:id="rId13"/>
    <p:sldId id="288" r:id="rId14"/>
    <p:sldId id="289" r:id="rId15"/>
    <p:sldId id="290" r:id="rId16"/>
    <p:sldId id="291" r:id="rId17"/>
    <p:sldId id="292" r:id="rId18"/>
    <p:sldId id="293" r:id="rId19"/>
    <p:sldId id="294" r:id="rId20"/>
    <p:sldId id="295" r:id="rId21"/>
    <p:sldId id="296" r:id="rId22"/>
    <p:sldId id="297" r:id="rId23"/>
    <p:sldId id="298" r:id="rId24"/>
    <p:sldId id="299" r:id="rId25"/>
    <p:sldId id="300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8" autoAdjust="0"/>
  </p:normalViewPr>
  <p:slideViewPr>
    <p:cSldViewPr>
      <p:cViewPr varScale="1">
        <p:scale>
          <a:sx n="62" d="100"/>
          <a:sy n="62" d="100"/>
        </p:scale>
        <p:origin x="-276" y="-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748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7A71BC-D314-4C90-AC24-8D908ED7DB7F}" type="datetimeFigureOut">
              <a:rPr lang="en-US" smtClean="0"/>
              <a:t>2/27/2017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404A60-A7EF-4729-8FF6-E31DDD2F46A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Shape 1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Shape 11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Shape 12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Shape 1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Shape 14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Shape 1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Shape 1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483848EC-E918-47FA-9064-006CE8ECD675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EE287C5-E0E8-4F4B-9049-25B57BB705F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3848EC-E918-47FA-9064-006CE8ECD675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E287C5-E0E8-4F4B-9049-25B57BB705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483848EC-E918-47FA-9064-006CE8ECD675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EE287C5-E0E8-4F4B-9049-25B57BB705F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3848EC-E918-47FA-9064-006CE8ECD675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EE287C5-E0E8-4F4B-9049-25B57BB705F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3848EC-E918-47FA-9064-006CE8ECD675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EE287C5-E0E8-4F4B-9049-25B57BB705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3848EC-E918-47FA-9064-006CE8ECD675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E287C5-E0E8-4F4B-9049-25B57BB705F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3848EC-E918-47FA-9064-006CE8ECD675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E287C5-E0E8-4F4B-9049-25B57BB705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483848EC-E918-47FA-9064-006CE8ECD675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EE287C5-E0E8-4F4B-9049-25B57BB705F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483848EC-E918-47FA-9064-006CE8ECD675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EE287C5-E0E8-4F4B-9049-25B57BB705F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3848EC-E918-47FA-9064-006CE8ECD675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E287C5-E0E8-4F4B-9049-25B57BB705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3848EC-E918-47FA-9064-006CE8ECD675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E287C5-E0E8-4F4B-9049-25B57BB705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2749050" y="998400"/>
            <a:ext cx="3645900" cy="4861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1" name="Shape 11"/>
          <p:cNvSpPr/>
          <p:nvPr/>
        </p:nvSpPr>
        <p:spPr>
          <a:xfrm>
            <a:off x="2992950" y="1323600"/>
            <a:ext cx="3158100" cy="42108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3096250" y="2169600"/>
            <a:ext cx="2951400" cy="21124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ubTitle" idx="1"/>
          </p:nvPr>
        </p:nvSpPr>
        <p:spPr>
          <a:xfrm>
            <a:off x="3096362" y="4355907"/>
            <a:ext cx="2951400" cy="9352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8490250" y="6241345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bg>
      <p:bgPr>
        <a:solidFill>
          <a:schemeClr val="dk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509550" y="1898500"/>
            <a:ext cx="8124900" cy="23976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ldNum" idx="12"/>
          </p:nvPr>
        </p:nvSpPr>
        <p:spPr>
          <a:xfrm>
            <a:off x="8490250" y="6241345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rgbClr val="FFFFFF"/>
                </a:solidFill>
              </a:rPr>
              <a:pPr/>
              <a:t>‹#›</a:t>
            </a:fld>
            <a:endParaRPr lang="en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/>
          <p:nvPr/>
        </p:nvSpPr>
        <p:spPr>
          <a:xfrm>
            <a:off x="0" y="6727600"/>
            <a:ext cx="9144000" cy="130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311700" y="521800"/>
            <a:ext cx="8520600" cy="83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sldNum" idx="12"/>
          </p:nvPr>
        </p:nvSpPr>
        <p:spPr>
          <a:xfrm>
            <a:off x="8490250" y="6241345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>
            <a:spLocks noGrp="1"/>
          </p:cNvSpPr>
          <p:nvPr>
            <p:ph type="title"/>
          </p:nvPr>
        </p:nvSpPr>
        <p:spPr>
          <a:xfrm>
            <a:off x="311700" y="521800"/>
            <a:ext cx="8520600" cy="83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90250" y="6241345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21800"/>
            <a:ext cx="8520600" cy="83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xfrm>
            <a:off x="8490250" y="6241345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body" idx="1"/>
          </p:nvPr>
        </p:nvSpPr>
        <p:spPr>
          <a:xfrm>
            <a:off x="311700" y="1855169"/>
            <a:ext cx="2808000" cy="4239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90250" y="6241345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bg>
      <p:bgPr>
        <a:solidFill>
          <a:schemeClr val="dk2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490250" y="701800"/>
            <a:ext cx="5618700" cy="54544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8490250" y="6241345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rgbClr val="FFFFFF"/>
                </a:solidFill>
              </a:rPr>
              <a:pPr/>
              <a:t>‹#›</a:t>
            </a:fld>
            <a:endParaRPr lang="en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/>
          <p:nvPr/>
        </p:nvSpPr>
        <p:spPr>
          <a:xfrm>
            <a:off x="4572000" y="-33"/>
            <a:ext cx="457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cxnSp>
        <p:nvCxnSpPr>
          <p:cNvPr id="40" name="Shape 40"/>
          <p:cNvCxnSpPr/>
          <p:nvPr/>
        </p:nvCxnSpPr>
        <p:spPr>
          <a:xfrm>
            <a:off x="5029675" y="59940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265500" y="1477267"/>
            <a:ext cx="4045200" cy="22448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ubTitle" idx="1"/>
          </p:nvPr>
        </p:nvSpPr>
        <p:spPr>
          <a:xfrm>
            <a:off x="265500" y="3793600"/>
            <a:ext cx="4045200" cy="1794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4939500" y="965600"/>
            <a:ext cx="3837000" cy="4926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8490250" y="6241345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rgbClr val="FFFFFF"/>
                </a:solidFill>
              </a:rPr>
              <a:pPr/>
              <a:t>‹#›</a:t>
            </a:fld>
            <a:endParaRPr lang="en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9500" y="5640767"/>
            <a:ext cx="5998800" cy="7984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90250" y="6241345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/>
        </p:nvSpPr>
        <p:spPr>
          <a:xfrm>
            <a:off x="0" y="6727600"/>
            <a:ext cx="9144000" cy="130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311700" y="1644133"/>
            <a:ext cx="8520600" cy="21468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buFont typeface="Lato"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buSzPct val="100000"/>
              <a:buFont typeface="Lato"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buSzPct val="100000"/>
              <a:buFont typeface="Lato"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buSzPct val="100000"/>
              <a:buFont typeface="Lato"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buSzPct val="100000"/>
              <a:buFont typeface="Lato"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buSzPct val="100000"/>
              <a:buFont typeface="Lato"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buSzPct val="100000"/>
              <a:buFont typeface="Lato"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buSzPct val="100000"/>
              <a:buFont typeface="Lato"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buSzPct val="100000"/>
              <a:buFont typeface="Lato"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311700" y="3892600"/>
            <a:ext cx="8520600" cy="1428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8490250" y="6241345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sldNum" idx="12"/>
          </p:nvPr>
        </p:nvSpPr>
        <p:spPr>
          <a:xfrm>
            <a:off x="8490250" y="6241345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483848EC-E918-47FA-9064-006CE8ECD675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7EE287C5-E0E8-4F4B-9049-25B57BB705F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521800"/>
            <a:ext cx="8520600" cy="83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Lato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90250" y="6241345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algn="r"/>
            <a:fld id="{00000000-1234-1234-1234-123412341234}" type="slidenum">
              <a:rPr lang="en" sz="1000" kern="0">
                <a:solidFill>
                  <a:srgbClr val="5E696C"/>
                </a:solidFill>
                <a:latin typeface="Lato"/>
                <a:ea typeface="Lato"/>
                <a:cs typeface="Lato"/>
                <a:sym typeface="Lato"/>
              </a:rPr>
              <a:pPr algn="r"/>
              <a:t>‹#›</a:t>
            </a:fld>
            <a:endParaRPr lang="en" sz="1000" kern="0">
              <a:solidFill>
                <a:srgbClr val="5E696C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At the Cross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3942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There's a place where mercy reigns and never dies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There's a place where streams of grace flow deep and wide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Where all the love I've ever found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Comes like a flood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Comes flowing down</a:t>
            </a:r>
          </a:p>
        </p:txBody>
      </p:sp>
    </p:spTree>
    <p:extLst>
      <p:ext uri="{BB962C8B-B14F-4D97-AF65-F5344CB8AC3E}">
        <p14:creationId xmlns:p14="http://schemas.microsoft.com/office/powerpoint/2010/main" xmlns="" val="21310124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/>
              <a:t>At the cross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At the cross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 surrender my life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I'm in awe of You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I'm in awe of You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Where Your love ran red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and my sin washed white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 owe all to You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 owe all to You Jesus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670472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There's a place where sin and shame are powerless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Where my heart has peace with God and forgiveness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Where all the love I've ever found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Comes like a flood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Comes flowing down</a:t>
            </a:r>
          </a:p>
        </p:txBody>
      </p:sp>
    </p:spTree>
    <p:extLst>
      <p:ext uri="{BB962C8B-B14F-4D97-AF65-F5344CB8AC3E}">
        <p14:creationId xmlns:p14="http://schemas.microsoft.com/office/powerpoint/2010/main" xmlns="" val="880638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/>
              <a:t>At the cross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At the cross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 surrender my life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I'm in awe of You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I'm in awe of You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Where Your love ran red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and my sin washed white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 owe all to You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 owe all to You Jesus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63049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Here my hope is found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Here on holy ground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Here I bow down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Here I bow down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Here arms open wide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Here You save my life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Here I bow down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Here I bow down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88784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/>
              <a:t>At the cross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At the cross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 surrender my life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I'm in awe of You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I'm in awe of You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Where Your love ran red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and my sin washed white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 owe all to You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 owe all to You Jesus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81436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>
            <a:spLocks noGrp="1"/>
          </p:cNvSpPr>
          <p:nvPr>
            <p:ph type="title"/>
          </p:nvPr>
        </p:nvSpPr>
        <p:spPr>
          <a:xfrm>
            <a:off x="509550" y="1898500"/>
            <a:ext cx="8124900" cy="2397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At the Cross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>
            <a:spLocks noGrp="1"/>
          </p:cNvSpPr>
          <p:nvPr>
            <p:ph type="title"/>
          </p:nvPr>
        </p:nvSpPr>
        <p:spPr>
          <a:xfrm>
            <a:off x="311700" y="521800"/>
            <a:ext cx="8520600" cy="83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There's a place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Where mercy reigns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And never dies</a:t>
            </a:r>
          </a:p>
          <a:p>
            <a:pPr lvl="0" algn="l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>
            <a:spLocks noGrp="1"/>
          </p:cNvSpPr>
          <p:nvPr>
            <p:ph type="title"/>
          </p:nvPr>
        </p:nvSpPr>
        <p:spPr>
          <a:xfrm>
            <a:off x="311700" y="521800"/>
            <a:ext cx="8520600" cy="83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There's a place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Where streams of grace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Flow deep and wide</a:t>
            </a:r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title"/>
          </p:nvPr>
        </p:nvSpPr>
        <p:spPr>
          <a:xfrm>
            <a:off x="311700" y="521800"/>
            <a:ext cx="8520600" cy="83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Where all the love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I've ever found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Comes like a flood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Comes flowing down</a:t>
            </a:r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311700" y="521800"/>
            <a:ext cx="8520600" cy="83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At the cross, at the cross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I surrender my life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I'm in awe of You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I'm in awe of You</a:t>
            </a:r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title"/>
          </p:nvPr>
        </p:nvSpPr>
        <p:spPr>
          <a:xfrm>
            <a:off x="311700" y="521800"/>
            <a:ext cx="8520600" cy="83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Where Your love ran red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And my sin washed white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I owe all to You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I owe all to You Jesus</a:t>
            </a:r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 algn="l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311700" y="521800"/>
            <a:ext cx="8520600" cy="83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There's a place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Where sin and shame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Are powerless</a:t>
            </a:r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title"/>
          </p:nvPr>
        </p:nvSpPr>
        <p:spPr>
          <a:xfrm>
            <a:off x="311700" y="521800"/>
            <a:ext cx="8520600" cy="83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Where my heart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Has peace with God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And forgiveness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>
            <a:spLocks noGrp="1"/>
          </p:cNvSpPr>
          <p:nvPr>
            <p:ph type="title"/>
          </p:nvPr>
        </p:nvSpPr>
        <p:spPr>
          <a:xfrm>
            <a:off x="311700" y="521800"/>
            <a:ext cx="8520600" cy="83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Where all the love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I've ever found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Comes like a flood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Comes flowing down</a:t>
            </a:r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 txBox="1">
            <a:spLocks noGrp="1"/>
          </p:cNvSpPr>
          <p:nvPr>
            <p:ph type="title"/>
          </p:nvPr>
        </p:nvSpPr>
        <p:spPr>
          <a:xfrm>
            <a:off x="311700" y="521800"/>
            <a:ext cx="8520600" cy="83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At the cross, at the cross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I surrender my life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I'm in awe of You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I'm in awe of You</a:t>
            </a:r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>
            <a:spLocks noGrp="1"/>
          </p:cNvSpPr>
          <p:nvPr>
            <p:ph type="title"/>
          </p:nvPr>
        </p:nvSpPr>
        <p:spPr>
          <a:xfrm>
            <a:off x="311700" y="521800"/>
            <a:ext cx="8520600" cy="83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Where Your love ran red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And my sin washed white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I owe all to You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I owe all to You</a:t>
            </a:r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 txBox="1">
            <a:spLocks noGrp="1"/>
          </p:cNvSpPr>
          <p:nvPr>
            <p:ph type="title"/>
          </p:nvPr>
        </p:nvSpPr>
        <p:spPr>
          <a:xfrm>
            <a:off x="311700" y="521800"/>
            <a:ext cx="8520600" cy="83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Here my hope is found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Here on holy ground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Here I bow down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Here I bow down</a:t>
            </a:r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 txBox="1">
            <a:spLocks noGrp="1"/>
          </p:cNvSpPr>
          <p:nvPr>
            <p:ph type="title"/>
          </p:nvPr>
        </p:nvSpPr>
        <p:spPr>
          <a:xfrm>
            <a:off x="311700" y="521800"/>
            <a:ext cx="8520600" cy="83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Here arms open wide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Here You save my life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Here I bow down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Here I bow down</a:t>
            </a:r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 txBox="1">
            <a:spLocks noGrp="1"/>
          </p:cNvSpPr>
          <p:nvPr>
            <p:ph type="title"/>
          </p:nvPr>
        </p:nvSpPr>
        <p:spPr>
          <a:xfrm>
            <a:off x="311700" y="521800"/>
            <a:ext cx="8520600" cy="83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At the cross, at the cross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I surrender my life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I'm in awe of You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I'm in awe of You</a:t>
            </a:r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 txBox="1">
            <a:spLocks noGrp="1"/>
          </p:cNvSpPr>
          <p:nvPr>
            <p:ph type="title"/>
          </p:nvPr>
        </p:nvSpPr>
        <p:spPr>
          <a:xfrm>
            <a:off x="311700" y="521800"/>
            <a:ext cx="8520600" cy="83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9" name="Shape 149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Where Your love ran red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And my sin washed white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I owe all to You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I owe all to You</a:t>
            </a:r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>
            <a:spLocks noGrp="1"/>
          </p:cNvSpPr>
          <p:nvPr>
            <p:ph type="title"/>
          </p:nvPr>
        </p:nvSpPr>
        <p:spPr>
          <a:xfrm>
            <a:off x="311700" y="521800"/>
            <a:ext cx="8520600" cy="83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At the cross, at the cross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I surrender my life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I'm in awe of You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I'm in awe of You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 txBox="1">
            <a:spLocks noGrp="1"/>
          </p:cNvSpPr>
          <p:nvPr>
            <p:ph type="title"/>
          </p:nvPr>
        </p:nvSpPr>
        <p:spPr>
          <a:xfrm>
            <a:off x="311700" y="521800"/>
            <a:ext cx="8520600" cy="83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61" name="Shape 16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Where Your love ran red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And my sin washed white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I owe all to You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I owe all to You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Jesus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1536</TotalTime>
  <Words>304</Words>
  <Application>Microsoft Office PowerPoint</Application>
  <PresentationFormat>On-screen Show (4:3)</PresentationFormat>
  <Paragraphs>74</Paragraphs>
  <Slides>24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Foundry</vt:lpstr>
      <vt:lpstr>coral</vt:lpstr>
      <vt:lpstr>At the Cross</vt:lpstr>
      <vt:lpstr>Slide 2</vt:lpstr>
      <vt:lpstr>Slide 3</vt:lpstr>
      <vt:lpstr>Slide 4</vt:lpstr>
      <vt:lpstr>Slide 5</vt:lpstr>
      <vt:lpstr>Slide 6</vt:lpstr>
      <vt:lpstr>Slide 7</vt:lpstr>
      <vt:lpstr>At the Cross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Worship</dc:title>
  <dc:creator>Conway Zhou</dc:creator>
  <cp:lastModifiedBy>LingLing YaoYang</cp:lastModifiedBy>
  <cp:revision>8</cp:revision>
  <dcterms:created xsi:type="dcterms:W3CDTF">2016-05-20T20:46:42Z</dcterms:created>
  <dcterms:modified xsi:type="dcterms:W3CDTF">2017-02-28T02:42:59Z</dcterms:modified>
</cp:coreProperties>
</file>