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</p:sldMasterIdLst>
  <p:notesMasterIdLst>
    <p:notesMasterId r:id="rId25"/>
  </p:notesMasterIdLst>
  <p:sldIdLst>
    <p:sldId id="275" r:id="rId4"/>
    <p:sldId id="267" r:id="rId5"/>
    <p:sldId id="268" r:id="rId6"/>
    <p:sldId id="271" r:id="rId7"/>
    <p:sldId id="272" r:id="rId8"/>
    <p:sldId id="273" r:id="rId9"/>
    <p:sldId id="274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90" r:id="rId18"/>
    <p:sldId id="291" r:id="rId19"/>
    <p:sldId id="292" r:id="rId20"/>
    <p:sldId id="293" r:id="rId21"/>
    <p:sldId id="294" r:id="rId22"/>
    <p:sldId id="295" r:id="rId23"/>
    <p:sldId id="29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33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09EDA-5DC5-4C5C-AE2C-1466C95569A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98610-0BD8-4196-AC8B-6DD667085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50780AC-FE56-49ED-9E54-16F0B70CCFF6}" type="slidenum">
              <a:rPr lang="en-US" smtClean="0">
                <a:solidFill>
                  <a:srgbClr val="94C600"/>
                </a:solidFill>
              </a:rPr>
              <a:pPr/>
              <a:t>‹#›</a:t>
            </a:fld>
            <a:endParaRPr lang="en-US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38AF01F-4204-4E48-A8FD-263FEBC83A77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06" y="0"/>
            <a:ext cx="917980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the Deer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06" y="0"/>
            <a:ext cx="917980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the deer 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panteth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the water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my soul 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longeth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after Thee</a:t>
            </a:r>
          </a:p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alone are my heart’s desire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 long to worship You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06" y="0"/>
            <a:ext cx="917980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alone are my strength my shield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You alone are my Spirit yield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alone are my heart’s desire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 long to worship You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06" y="0"/>
            <a:ext cx="917980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You’re my Friend and You are </a:t>
            </a:r>
            <a:r>
              <a:rPr lang="en-US" sz="4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</a:t>
            </a:r>
          </a:p>
          <a:p>
            <a:pPr>
              <a:buNone/>
            </a:pPr>
            <a:r>
              <a:rPr lang="en-US" sz="4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brother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though You are a King.</a:t>
            </a:r>
          </a:p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love You more than any other</a:t>
            </a:r>
          </a:p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much more, than anything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06" y="0"/>
            <a:ext cx="917980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alone are my strength my shield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You alone are my Spirit yield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alone are my heart’s desire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 long to worship You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06" y="0"/>
            <a:ext cx="917980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love You, more than gold or silver</a:t>
            </a:r>
          </a:p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You can satisfy.</a:t>
            </a:r>
          </a:p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alone are the real joy Giver</a:t>
            </a:r>
          </a:p>
          <a:p>
            <a:pPr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Apple of my eye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06" y="0"/>
            <a:ext cx="917980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alone are my strength my shield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You alone are my Spirit yield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alone are my heart’s desire</a:t>
            </a:r>
          </a:p>
          <a:p>
            <a:pPr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 long to worship You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 the Deer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25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As the deer </a:t>
            </a:r>
            <a:r>
              <a:rPr lang="en-US" dirty="0" err="1"/>
              <a:t>panteth</a:t>
            </a:r>
            <a:r>
              <a:rPr lang="en-US" dirty="0"/>
              <a:t> for the water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 my soul </a:t>
            </a:r>
            <a:r>
              <a:rPr lang="en-US" dirty="0" err="1"/>
              <a:t>longeth</a:t>
            </a:r>
            <a:r>
              <a:rPr lang="en-US" dirty="0"/>
              <a:t> after Thee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alone are my heart's desire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long to worship Thee</a:t>
            </a:r>
          </a:p>
        </p:txBody>
      </p:sp>
    </p:spTree>
    <p:extLst>
      <p:ext uri="{BB962C8B-B14F-4D97-AF65-F5344CB8AC3E}">
        <p14:creationId xmlns:p14="http://schemas.microsoft.com/office/powerpoint/2010/main" xmlns="" val="30506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 alone are my strength, my shield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You alone may my spirit yield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alone are my heart's desire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long to worship Thee</a:t>
            </a:r>
          </a:p>
        </p:txBody>
      </p:sp>
    </p:spTree>
    <p:extLst>
      <p:ext uri="{BB962C8B-B14F-4D97-AF65-F5344CB8AC3E}">
        <p14:creationId xmlns:p14="http://schemas.microsoft.com/office/powerpoint/2010/main" xmlns="" val="427751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You're my friend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You are my brother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Even though You are a King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love You more than any other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 much more than anything</a:t>
            </a:r>
          </a:p>
        </p:txBody>
      </p:sp>
    </p:spTree>
    <p:extLst>
      <p:ext uri="{BB962C8B-B14F-4D97-AF65-F5344CB8AC3E}">
        <p14:creationId xmlns:p14="http://schemas.microsoft.com/office/powerpoint/2010/main" xmlns="" val="355244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 alone are my strength, my shield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You alone may my spirit yield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alone are my heart's desire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long to worship Thee</a:t>
            </a:r>
          </a:p>
        </p:txBody>
      </p:sp>
    </p:spTree>
    <p:extLst>
      <p:ext uri="{BB962C8B-B14F-4D97-AF65-F5344CB8AC3E}">
        <p14:creationId xmlns:p14="http://schemas.microsoft.com/office/powerpoint/2010/main" xmlns="" val="413695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want You more than gold or silver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Only You can satisfy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alone are the real joy giver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the apple of my eye</a:t>
            </a:r>
          </a:p>
        </p:txBody>
      </p:sp>
    </p:spTree>
    <p:extLst>
      <p:ext uri="{BB962C8B-B14F-4D97-AF65-F5344CB8AC3E}">
        <p14:creationId xmlns:p14="http://schemas.microsoft.com/office/powerpoint/2010/main" xmlns="" val="1483791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 alone are my strength, my shield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You alone may my spirit yield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alone are my heart's desire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long to worship Thee</a:t>
            </a:r>
          </a:p>
        </p:txBody>
      </p:sp>
    </p:spTree>
    <p:extLst>
      <p:ext uri="{BB962C8B-B14F-4D97-AF65-F5344CB8AC3E}">
        <p14:creationId xmlns:p14="http://schemas.microsoft.com/office/powerpoint/2010/main" xmlns="" val="96545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the Deer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5296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As the deer </a:t>
            </a:r>
            <a:r>
              <a:rPr lang="en-US" dirty="0" err="1" smtClean="0"/>
              <a:t>panteth</a:t>
            </a:r>
            <a:r>
              <a:rPr lang="en-US" dirty="0" smtClean="0"/>
              <a:t> for the water</a:t>
            </a:r>
          </a:p>
          <a:p>
            <a:pPr marL="0" indent="0" algn="ctr">
              <a:buNone/>
            </a:pPr>
            <a:r>
              <a:rPr lang="en-US" dirty="0" smtClean="0"/>
              <a:t>So my soul </a:t>
            </a:r>
            <a:r>
              <a:rPr lang="en-US" dirty="0" err="1" smtClean="0"/>
              <a:t>longeth</a:t>
            </a:r>
            <a:r>
              <a:rPr lang="en-US" dirty="0" smtClean="0"/>
              <a:t> after thee</a:t>
            </a:r>
          </a:p>
          <a:p>
            <a:pPr marL="0" indent="0" algn="ctr">
              <a:buNone/>
            </a:pPr>
            <a:r>
              <a:rPr lang="en-US" dirty="0" smtClean="0"/>
              <a:t>You alone are my heart’s desire</a:t>
            </a:r>
          </a:p>
          <a:p>
            <a:pPr marL="0" indent="0" algn="ctr">
              <a:buNone/>
            </a:pPr>
            <a:r>
              <a:rPr lang="en-US" dirty="0" smtClean="0"/>
              <a:t>And I long to worship thee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23361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 alone are my strength, my shield</a:t>
            </a:r>
          </a:p>
          <a:p>
            <a:pPr marL="0" indent="0" algn="ctr">
              <a:buNone/>
            </a:pPr>
            <a:r>
              <a:rPr lang="en-US" dirty="0" smtClean="0"/>
              <a:t>To you alone may my spirit yield</a:t>
            </a:r>
          </a:p>
          <a:p>
            <a:pPr marL="0" indent="0" algn="ctr">
              <a:buNone/>
            </a:pPr>
            <a:r>
              <a:rPr lang="en-US" dirty="0" smtClean="0"/>
              <a:t>You alone are my heart’s desire</a:t>
            </a:r>
          </a:p>
          <a:p>
            <a:pPr marL="0" indent="0" algn="ctr">
              <a:buNone/>
            </a:pPr>
            <a:r>
              <a:rPr lang="en-US" dirty="0" smtClean="0"/>
              <a:t>And I long to worship thee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6032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You’re my friend and you are my brother</a:t>
            </a:r>
          </a:p>
          <a:p>
            <a:pPr marL="0" indent="0" algn="ctr">
              <a:buNone/>
            </a:pPr>
            <a:r>
              <a:rPr lang="en-US" dirty="0" smtClean="0"/>
              <a:t>Even though you are a king</a:t>
            </a:r>
          </a:p>
          <a:p>
            <a:pPr marL="0" indent="0" algn="ctr">
              <a:buNone/>
            </a:pPr>
            <a:r>
              <a:rPr lang="en-US" dirty="0" smtClean="0"/>
              <a:t>I love you more than any other</a:t>
            </a:r>
          </a:p>
          <a:p>
            <a:pPr marL="0" indent="0" algn="ctr">
              <a:buNone/>
            </a:pPr>
            <a:r>
              <a:rPr lang="en-US" dirty="0" smtClean="0"/>
              <a:t>So much more than anything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1246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 alone are my strength, my shield</a:t>
            </a:r>
          </a:p>
          <a:p>
            <a:pPr marL="0" indent="0" algn="ctr">
              <a:buNone/>
            </a:pPr>
            <a:r>
              <a:rPr lang="en-US" dirty="0" smtClean="0"/>
              <a:t>To you alone may my spirit yield</a:t>
            </a:r>
          </a:p>
          <a:p>
            <a:pPr marL="0" indent="0" algn="ctr">
              <a:buNone/>
            </a:pPr>
            <a:r>
              <a:rPr lang="en-US" dirty="0" smtClean="0"/>
              <a:t>You alone are my heart’s desire</a:t>
            </a:r>
          </a:p>
          <a:p>
            <a:pPr marL="0" indent="0" algn="ctr">
              <a:buNone/>
            </a:pPr>
            <a:r>
              <a:rPr lang="en-US" dirty="0" smtClean="0"/>
              <a:t>And I long to worship thee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38203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 want you more than gold or silver</a:t>
            </a:r>
          </a:p>
          <a:p>
            <a:pPr marL="0" indent="0" algn="ctr">
              <a:buNone/>
            </a:pPr>
            <a:r>
              <a:rPr lang="en-US" dirty="0" smtClean="0"/>
              <a:t>Only you can satisfy</a:t>
            </a:r>
          </a:p>
          <a:p>
            <a:pPr marL="0" indent="0" algn="ctr">
              <a:buNone/>
            </a:pPr>
            <a:r>
              <a:rPr lang="en-US" dirty="0" smtClean="0"/>
              <a:t>You alone are the real joy giver</a:t>
            </a:r>
          </a:p>
          <a:p>
            <a:pPr marL="0" indent="0" algn="ctr">
              <a:buNone/>
            </a:pPr>
            <a:r>
              <a:rPr lang="en-US" dirty="0" smtClean="0"/>
              <a:t>And the apple of my eye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0041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 alone are my strength my shield</a:t>
            </a:r>
          </a:p>
          <a:p>
            <a:pPr marL="0" indent="0" algn="ctr">
              <a:buNone/>
            </a:pPr>
            <a:r>
              <a:rPr lang="en-US" dirty="0" smtClean="0"/>
              <a:t>To you alone may my spirit yield</a:t>
            </a:r>
          </a:p>
          <a:p>
            <a:pPr marL="0" indent="0" algn="ctr">
              <a:buNone/>
            </a:pPr>
            <a:r>
              <a:rPr lang="en-US" dirty="0" smtClean="0"/>
              <a:t>You alone are my heart’s desire</a:t>
            </a:r>
          </a:p>
          <a:p>
            <a:pPr marL="0" indent="0" algn="ctr">
              <a:buNone/>
            </a:pPr>
            <a:r>
              <a:rPr lang="en-US" dirty="0" smtClean="0"/>
              <a:t>And I long to worship you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150313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365</Words>
  <Application>Microsoft Office PowerPoint</Application>
  <PresentationFormat>On-screen Show (4:3)</PresentationFormat>
  <Paragraphs>57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Office Theme</vt:lpstr>
      <vt:lpstr>Austin</vt:lpstr>
      <vt:lpstr>Genesis</vt:lpstr>
      <vt:lpstr>Slide 1</vt:lpstr>
      <vt:lpstr>Slide 2</vt:lpstr>
      <vt:lpstr>Slide 3</vt:lpstr>
      <vt:lpstr>Slide 4</vt:lpstr>
      <vt:lpstr>Slide 5</vt:lpstr>
      <vt:lpstr>Slide 6</vt:lpstr>
      <vt:lpstr>Slide 7</vt:lpstr>
      <vt:lpstr>As the Deer</vt:lpstr>
      <vt:lpstr>Slide 9</vt:lpstr>
      <vt:lpstr>Slide 10</vt:lpstr>
      <vt:lpstr>Slide 11</vt:lpstr>
      <vt:lpstr>Slide 12</vt:lpstr>
      <vt:lpstr>Slide 13</vt:lpstr>
      <vt:lpstr>Slide 14</vt:lpstr>
      <vt:lpstr>As the Deer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Hosanna, loud hosanna</dc:title>
  <dc:creator>LingLing YaoYang</dc:creator>
  <cp:lastModifiedBy>LingLing YaoYang</cp:lastModifiedBy>
  <cp:revision>16</cp:revision>
  <dcterms:created xsi:type="dcterms:W3CDTF">2016-03-12T14:09:52Z</dcterms:created>
  <dcterms:modified xsi:type="dcterms:W3CDTF">2017-02-28T03:20:40Z</dcterms:modified>
</cp:coreProperties>
</file>