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1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0613" y="990600"/>
            <a:ext cx="6345302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613" y="4267200"/>
            <a:ext cx="6345302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3538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4768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613" y="2057401"/>
            <a:ext cx="6345303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0613" y="4876800"/>
            <a:ext cx="6345303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8620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0612" y="1676400"/>
            <a:ext cx="3525930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738" y="1676401"/>
            <a:ext cx="3525930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7462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0612" y="1676400"/>
            <a:ext cx="3526775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0612" y="2516458"/>
            <a:ext cx="3526775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676400"/>
            <a:ext cx="3528363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6458"/>
            <a:ext cx="3528363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8552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1595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3399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9627" y="1676400"/>
            <a:ext cx="2858244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0612" y="685800"/>
            <a:ext cx="4630356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29627" y="4191000"/>
            <a:ext cx="2858244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8858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9627" y="1676400"/>
            <a:ext cx="2858244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2107" y="0"/>
            <a:ext cx="4458862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29627" y="4191000"/>
            <a:ext cx="2858244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839490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7575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916" y="381000"/>
            <a:ext cx="1429121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0613" y="381000"/>
            <a:ext cx="6230973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2264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27624" y="0"/>
            <a:ext cx="8516377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0612" y="381000"/>
            <a:ext cx="7202776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0612" y="1676400"/>
            <a:ext cx="7202776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4085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39992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514600"/>
            <a:ext cx="7202776" cy="1143000"/>
          </a:xfrm>
        </p:spPr>
        <p:txBody>
          <a:bodyPr/>
          <a:lstStyle/>
          <a:p>
            <a:r>
              <a:rPr lang="en-US" dirty="0" smtClean="0"/>
              <a:t>Arms Open Wide</a:t>
            </a:r>
            <a:br>
              <a:rPr lang="en-US" dirty="0" smtClean="0"/>
            </a:br>
            <a:r>
              <a:rPr lang="en-US" sz="2400" dirty="0" smtClean="0"/>
              <a:t>by </a:t>
            </a:r>
            <a:r>
              <a:rPr lang="en-US" sz="2400" dirty="0" err="1" smtClean="0"/>
              <a:t>Hillsong</a:t>
            </a:r>
            <a:r>
              <a:rPr lang="en-US" sz="2400" dirty="0" smtClean="0"/>
              <a:t> United 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914400"/>
            <a:ext cx="7202776" cy="4495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600" dirty="0" smtClean="0"/>
              <a:t>Take my life I lay it down</a:t>
            </a:r>
            <a:br>
              <a:rPr lang="en-US" sz="3600" dirty="0" smtClean="0"/>
            </a:br>
            <a:r>
              <a:rPr lang="en-US" sz="3600" dirty="0" smtClean="0"/>
              <a:t>At the cross where I am found</a:t>
            </a:r>
            <a:br>
              <a:rPr lang="en-US" sz="3600" dirty="0" smtClean="0"/>
            </a:br>
            <a:r>
              <a:rPr lang="en-US" sz="3600" dirty="0" smtClean="0"/>
              <a:t>All I have I give to You oh God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Take my hands and make them clean</a:t>
            </a:r>
            <a:br>
              <a:rPr lang="en-US" sz="3600" dirty="0" smtClean="0"/>
            </a:br>
            <a:r>
              <a:rPr lang="en-US" sz="3600" dirty="0" smtClean="0"/>
              <a:t>Keep my heart in purity</a:t>
            </a:r>
            <a:br>
              <a:rPr lang="en-US" sz="3600" dirty="0" smtClean="0"/>
            </a:br>
            <a:r>
              <a:rPr lang="en-US" sz="3600" dirty="0" smtClean="0"/>
              <a:t>That I may walk in all You have for me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Oh here I stand</a:t>
            </a:r>
            <a:br>
              <a:rPr lang="en-US" sz="3600" dirty="0" smtClean="0"/>
            </a:br>
            <a:r>
              <a:rPr lang="en-US" sz="3600" dirty="0" smtClean="0"/>
              <a:t>Arms open wide</a:t>
            </a:r>
            <a:br>
              <a:rPr lang="en-US" sz="3600" dirty="0" smtClean="0"/>
            </a:br>
            <a:r>
              <a:rPr lang="en-US" sz="3600" dirty="0" smtClean="0"/>
              <a:t>Oh I am Yours</a:t>
            </a:r>
            <a:br>
              <a:rPr lang="en-US" sz="3600" dirty="0" smtClean="0"/>
            </a:br>
            <a:r>
              <a:rPr lang="en-US" sz="3600" dirty="0" smtClean="0"/>
              <a:t>And You are mine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Take my moments and my days</a:t>
            </a:r>
            <a:br>
              <a:rPr lang="en-US" sz="3600" dirty="0" smtClean="0"/>
            </a:br>
            <a:r>
              <a:rPr lang="en-US" sz="3600" dirty="0" smtClean="0"/>
              <a:t>Let each breath that I take</a:t>
            </a:r>
            <a:br>
              <a:rPr lang="en-US" sz="3600" dirty="0" smtClean="0"/>
            </a:br>
            <a:r>
              <a:rPr lang="en-US" sz="3600" dirty="0" smtClean="0"/>
              <a:t>Be ever only for You oh God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Oh here I stand</a:t>
            </a:r>
            <a:br>
              <a:rPr lang="en-US" sz="3600" dirty="0" smtClean="0"/>
            </a:br>
            <a:r>
              <a:rPr lang="en-US" sz="3600" dirty="0" smtClean="0"/>
              <a:t>Arms open wide</a:t>
            </a:r>
            <a:br>
              <a:rPr lang="en-US" sz="3600" dirty="0" smtClean="0"/>
            </a:br>
            <a:r>
              <a:rPr lang="en-US" sz="3600" dirty="0" smtClean="0"/>
              <a:t>Oh I am Yours</a:t>
            </a:r>
            <a:br>
              <a:rPr lang="en-US" sz="3600" dirty="0" smtClean="0"/>
            </a:br>
            <a:r>
              <a:rPr lang="en-US" sz="3600" dirty="0" smtClean="0"/>
              <a:t>And You are mine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My whole life is Yours</a:t>
            </a:r>
            <a:br>
              <a:rPr lang="en-US" sz="3600" dirty="0" smtClean="0"/>
            </a:br>
            <a:r>
              <a:rPr lang="en-US" sz="3600" dirty="0" smtClean="0"/>
              <a:t>I give it all</a:t>
            </a:r>
            <a:br>
              <a:rPr lang="en-US" sz="3600" dirty="0" smtClean="0"/>
            </a:br>
            <a:r>
              <a:rPr lang="en-US" sz="3600" dirty="0" smtClean="0"/>
              <a:t>Surrendered to Your Name</a:t>
            </a:r>
            <a:br>
              <a:rPr lang="en-US" sz="3600" dirty="0" smtClean="0"/>
            </a:br>
            <a:r>
              <a:rPr lang="en-US" sz="3600" dirty="0" smtClean="0"/>
              <a:t>And forever I will pray</a:t>
            </a:r>
            <a:br>
              <a:rPr lang="en-US" sz="3600" dirty="0" smtClean="0"/>
            </a:br>
            <a:r>
              <a:rPr lang="en-US" sz="3600" dirty="0" smtClean="0"/>
              <a:t>Have Your way</a:t>
            </a:r>
            <a:br>
              <a:rPr lang="en-US" sz="3600" dirty="0" smtClean="0"/>
            </a:br>
            <a:r>
              <a:rPr lang="en-US" sz="3600" dirty="0" smtClean="0"/>
              <a:t>Have Your way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Oh here I stand</a:t>
            </a:r>
            <a:br>
              <a:rPr lang="en-US" sz="3600" dirty="0" smtClean="0"/>
            </a:br>
            <a:r>
              <a:rPr lang="en-US" sz="3600" dirty="0" smtClean="0"/>
              <a:t>Arms open wide</a:t>
            </a:r>
            <a:br>
              <a:rPr lang="en-US" sz="3600" dirty="0" smtClean="0"/>
            </a:br>
            <a:r>
              <a:rPr lang="en-US" sz="3600" dirty="0" smtClean="0"/>
              <a:t>Oh I am Yours</a:t>
            </a:r>
            <a:br>
              <a:rPr lang="en-US" sz="3600" dirty="0" smtClean="0"/>
            </a:br>
            <a:r>
              <a:rPr lang="en-US" sz="3600" dirty="0" smtClean="0"/>
              <a:t>And You are mine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erenity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TS102801109</Template>
  <TotalTime>52</TotalTime>
  <Words>33</Words>
  <Application>Microsoft Office PowerPoint</Application>
  <PresentationFormat>On-screen Show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Serenity 16x9</vt:lpstr>
      <vt:lpstr>Arms Open Wide by Hillsong United 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ryanw</dc:creator>
  <cp:lastModifiedBy>LingLing YaoYang</cp:lastModifiedBy>
  <cp:revision>8</cp:revision>
  <dcterms:created xsi:type="dcterms:W3CDTF">2014-01-05T02:21:09Z</dcterms:created>
  <dcterms:modified xsi:type="dcterms:W3CDTF">2017-02-26T03:55:01Z</dcterms:modified>
</cp:coreProperties>
</file>