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78" r:id="rId3"/>
    <p:sldId id="279" r:id="rId4"/>
    <p:sldId id="280" r:id="rId5"/>
    <p:sldId id="281" r:id="rId6"/>
    <p:sldId id="282" r:id="rId7"/>
    <p:sldId id="29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82" autoAdjust="0"/>
    <p:restoredTop sz="94638" autoAdjust="0"/>
  </p:normalViewPr>
  <p:slideViewPr>
    <p:cSldViewPr>
      <p:cViewPr varScale="1">
        <p:scale>
          <a:sx n="66" d="100"/>
          <a:sy n="66" d="100"/>
        </p:scale>
        <p:origin x="-16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4AA6B-5310-4CD8-B0E6-9881FC3642E2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90816-6C7D-4412-A5A1-2D99B9464C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49962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NGELS</a:t>
            </a:r>
            <a:r>
              <a:rPr lang="en-US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W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AVE</a:t>
            </a:r>
            <a:r>
              <a:rPr lang="en-US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EARD</a:t>
            </a:r>
            <a:r>
              <a:rPr lang="en-US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IGH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Angels we have heard on high,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Sweetly singing </a:t>
            </a:r>
            <a:r>
              <a:rPr lang="en-US" dirty="0" err="1" smtClean="0">
                <a:solidFill>
                  <a:schemeClr val="bg1"/>
                </a:solidFill>
              </a:rPr>
              <a:t>o’re</a:t>
            </a:r>
            <a:r>
              <a:rPr lang="en-US" dirty="0" smtClean="0">
                <a:solidFill>
                  <a:schemeClr val="bg1"/>
                </a:solidFill>
              </a:rPr>
              <a:t> the plains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the mountains in reply,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echoing their joyous strains.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Glo-ria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excelsis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Deo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err="1" smtClean="0">
                <a:solidFill>
                  <a:schemeClr val="bg1"/>
                </a:solidFill>
              </a:rPr>
              <a:t>Glo-ria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excelsis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Deo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Come to Bethlehem and see,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Christ whose birth the Angels sing.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Come adore on bended knee,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HRIST</a:t>
            </a:r>
            <a:r>
              <a:rPr lang="en-US" dirty="0" smtClean="0">
                <a:solidFill>
                  <a:schemeClr val="bg1"/>
                </a:solidFill>
              </a:rPr>
              <a:t> the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ORD</a:t>
            </a:r>
            <a:r>
              <a:rPr lang="en-US" dirty="0" smtClean="0">
                <a:solidFill>
                  <a:schemeClr val="bg1"/>
                </a:solidFill>
              </a:rPr>
              <a:t> the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EWBORN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Glo-ria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excelsis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Deo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err="1" smtClean="0">
                <a:solidFill>
                  <a:schemeClr val="bg1"/>
                </a:solidFill>
              </a:rPr>
              <a:t>Glo-ria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excelsis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Deo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See Him in a manger laid,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Whom the choirs of Angels praise.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Mary, Joseph, lend their aid,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while our hearts in love we raise!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Glo-ria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excelsis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Deo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err="1" smtClean="0">
                <a:solidFill>
                  <a:schemeClr val="bg1"/>
                </a:solidFill>
              </a:rPr>
              <a:t>Glo-ria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excelsis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Deo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err="1" smtClean="0">
                <a:solidFill>
                  <a:schemeClr val="bg1"/>
                </a:solidFill>
              </a:rPr>
              <a:t>Glo-ria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excelsis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Deo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32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ANGELS WE HAVE HEARD ON HIGH</vt:lpstr>
      <vt:lpstr>Angels we have heard on high, Sweetly singing o’re the plains  And the mountains in reply, echoing their joyous strains.</vt:lpstr>
      <vt:lpstr>Glo-ria! In excelsis Deo!  Glo-ria! In excelsis Deo!</vt:lpstr>
      <vt:lpstr>Come to Bethlehem and see, Christ whose birth the Angels sing.  Come adore on bended knee, CHRIST the LORD the NEWBORN KING!</vt:lpstr>
      <vt:lpstr>Glo-ria! In excelsis Deo!  Glo-ria! In excelsis Deo!</vt:lpstr>
      <vt:lpstr>See Him in a manger laid, Whom the choirs of Angels praise.  Mary, Joseph, lend their aid, while our hearts in love we raise! </vt:lpstr>
      <vt:lpstr>Glo-ria! In excelsis Deo!  Glo-ria! In excelsis Deo!  Glo-ria In excelsis Deo!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12.18.15</dc:title>
  <dc:creator>Nathan</dc:creator>
  <cp:lastModifiedBy>LingLing YaoYang</cp:lastModifiedBy>
  <cp:revision>32</cp:revision>
  <dcterms:created xsi:type="dcterms:W3CDTF">2015-12-19T00:43:28Z</dcterms:created>
  <dcterms:modified xsi:type="dcterms:W3CDTF">2017-02-27T01:50:57Z</dcterms:modified>
</cp:coreProperties>
</file>