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80" r:id="rId1"/>
  </p:sldMasterIdLst>
  <p:sldIdLst>
    <p:sldId id="261" r:id="rId2"/>
    <p:sldId id="262" r:id="rId3"/>
    <p:sldId id="264" r:id="rId4"/>
    <p:sldId id="265" r:id="rId5"/>
    <p:sldId id="266" r:id="rId6"/>
    <p:sldId id="267" r:id="rId7"/>
    <p:sldId id="287" r:id="rId8"/>
    <p:sldId id="288" r:id="rId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2" d="100"/>
          <a:sy n="62" d="100"/>
        </p:scale>
        <p:origin x="-224" y="-6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3" name="Group 42"/>
          <p:cNvGrpSpPr/>
          <p:nvPr/>
        </p:nvGrpSpPr>
        <p:grpSpPr>
          <a:xfrm>
            <a:off x="-382404" y="0"/>
            <a:ext cx="9932332" cy="6858000"/>
            <a:chOff x="-382404" y="0"/>
            <a:chExt cx="9932332" cy="6858000"/>
          </a:xfrm>
        </p:grpSpPr>
        <p:grpSp>
          <p:nvGrpSpPr>
            <p:cNvPr id="44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0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115" name="Rectangle 114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116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117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</p:grpSp>
          <p:grpSp>
            <p:nvGrpSpPr>
              <p:cNvPr id="71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85" name="Rectangle 84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86" name="Rectangle 85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114" name="Rectangle 11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</p:grpSp>
          <p:grpSp>
            <p:nvGrpSpPr>
              <p:cNvPr id="73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78" name="Rectangle 77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79" name="Rectangle 78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81" name="Rectangle 80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</p:grpSp>
          <p:sp>
            <p:nvSpPr>
              <p:cNvPr id="75" name="Rectangle 74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76" name="Rectangle 75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77" name="Rectangle 76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sp>
          <p:nvSpPr>
            <p:cNvPr id="45" name="Freeform 44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48" name="Freeform 47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51" name="Freeform 50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52" name="Freeform 51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53" name="Hexagon 52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54" name="Hexagon 53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55" name="Hexagon 54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56" name="Hexagon 55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57" name="Hexagon 56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58" name="Freeform 57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59" name="Hexagon 58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61" name="Hexagon 60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62" name="Hexagon 61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63" name="Hexagon 62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64" name="Hexagon 63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65" name="Hexagon 64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66" name="Hexagon 65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67" name="Hexagon 66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68" name="Freeform 67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69" name="Freeform 68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46" name="Rectangle 45"/>
          <p:cNvSpPr/>
          <p:nvPr/>
        </p:nvSpPr>
        <p:spPr>
          <a:xfrm>
            <a:off x="4561242" y="-21511"/>
            <a:ext cx="3679116" cy="6271840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7" name="Rectangle 46"/>
          <p:cNvSpPr/>
          <p:nvPr/>
        </p:nvSpPr>
        <p:spPr>
          <a:xfrm>
            <a:off x="4649096" y="-21511"/>
            <a:ext cx="3505200" cy="2312889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733365" y="2708476"/>
            <a:ext cx="3313355" cy="1702160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733365" y="4421080"/>
            <a:ext cx="3309803" cy="1260629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42424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738744" y="1516828"/>
            <a:ext cx="2133600" cy="750981"/>
          </a:xfrm>
        </p:spPr>
        <p:txBody>
          <a:bodyPr anchor="b"/>
          <a:lstStyle>
            <a:lvl1pPr algn="l">
              <a:defRPr sz="2400"/>
            </a:lvl1pPr>
          </a:lstStyle>
          <a:p>
            <a:fld id="{B35601DD-C3F6-4488-921D-6A54100918AD}" type="datetimeFigureOut">
              <a:rPr lang="en-US" smtClean="0"/>
              <a:pPr/>
              <a:t>2/26/2017</a:t>
            </a:fld>
            <a:endParaRPr lang="en-US" dirty="0"/>
          </a:p>
        </p:txBody>
      </p:sp>
      <p:sp>
        <p:nvSpPr>
          <p:cNvPr id="50" name="Rectangle 49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303520" y="5719966"/>
            <a:ext cx="2831592" cy="365125"/>
          </a:xfrm>
        </p:spPr>
        <p:txBody>
          <a:bodyPr>
            <a:normAutofit/>
          </a:bodyPr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649096" y="5719966"/>
            <a:ext cx="643666" cy="365125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fld id="{D10AFD93-A346-48C4-B6C1-E161D18287B0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89" name="Rectangle 88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5601DD-C3F6-4488-921D-6A54100918AD}" type="datetimeFigureOut">
              <a:rPr lang="en-US" smtClean="0"/>
              <a:pPr/>
              <a:t>2/26/2017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0AFD93-A346-48C4-B6C1-E161D18287B0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58645" y="2900829"/>
            <a:ext cx="6637468" cy="1362075"/>
          </a:xfrm>
        </p:spPr>
        <p:txBody>
          <a:bodyPr anchor="b"/>
          <a:lstStyle>
            <a:lvl1pPr algn="l">
              <a:defRPr sz="4000" b="0" cap="none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58645" y="4267200"/>
            <a:ext cx="6637467" cy="1520413"/>
          </a:xfrm>
        </p:spPr>
        <p:txBody>
          <a:bodyPr anchor="t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5601DD-C3F6-4488-921D-6A54100918AD}" type="datetimeFigureOut">
              <a:rPr lang="en-US" smtClean="0"/>
              <a:pPr/>
              <a:t>2/26/2017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0AFD93-A346-48C4-B6C1-E161D18287B0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5601DD-C3F6-4488-921D-6A54100918AD}" type="datetimeFigureOut">
              <a:rPr lang="en-US" smtClean="0"/>
              <a:pPr/>
              <a:t>2/26/2017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0AFD93-A346-48C4-B6C1-E161D18287B0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042416" y="2313432"/>
            <a:ext cx="3419856" cy="349300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2313431"/>
            <a:ext cx="3419856" cy="349300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12111" y="2316009"/>
            <a:ext cx="3057148" cy="63976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41721" y="2974694"/>
            <a:ext cx="3419856" cy="2835797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11837" y="2316010"/>
            <a:ext cx="3055717" cy="63976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152" y="2974694"/>
            <a:ext cx="3419856" cy="2835797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5601DD-C3F6-4488-921D-6A54100918AD}" type="datetimeFigureOut">
              <a:rPr lang="en-US" smtClean="0"/>
              <a:pPr/>
              <a:t>2/26/2017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0AFD93-A346-48C4-B6C1-E161D18287B0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5601DD-C3F6-4488-921D-6A54100918AD}" type="datetimeFigureOut">
              <a:rPr lang="en-US" smtClean="0"/>
              <a:pPr/>
              <a:t>2/26/2017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0AFD93-A346-48C4-B6C1-E161D18287B0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5601DD-C3F6-4488-921D-6A54100918AD}" type="datetimeFigureOut">
              <a:rPr lang="en-US" smtClean="0"/>
              <a:pPr/>
              <a:t>2/26/2017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0AFD93-A346-48C4-B6C1-E161D18287B0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/>
          <p:cNvGrpSpPr/>
          <p:nvPr/>
        </p:nvGrpSpPr>
        <p:grpSpPr>
          <a:xfrm>
            <a:off x="-382404" y="0"/>
            <a:ext cx="9932332" cy="6858000"/>
            <a:chOff x="-382404" y="0"/>
            <a:chExt cx="9932332" cy="6858000"/>
          </a:xfrm>
        </p:grpSpPr>
        <p:grpSp>
          <p:nvGrpSpPr>
            <p:cNvPr id="45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2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84" name="Rectangle 83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85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86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</p:grpSp>
          <p:grpSp>
            <p:nvGrpSpPr>
              <p:cNvPr id="73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81" name="Rectangle 80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82" name="Rectangle 81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83" name="Rectangle 82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</p:grpSp>
          <p:grpSp>
            <p:nvGrpSpPr>
              <p:cNvPr id="74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78" name="Rectangle 77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79" name="Rectangle 78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80" name="Rectangle 79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</p:grpSp>
          <p:sp>
            <p:nvSpPr>
              <p:cNvPr id="75" name="Rectangle 74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76" name="Rectangle 75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77" name="Rectangle 76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sp>
          <p:nvSpPr>
            <p:cNvPr id="47" name="Freeform 46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48" name="Freeform 47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50" name="Freeform 49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51" name="Freeform 50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52" name="Hexagon 51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53" name="Hexagon 52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54" name="Hexagon 53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55" name="Hexagon 54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56" name="Hexagon 55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59" name="Freeform 58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62" name="Hexagon 61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63" name="Hexagon 62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64" name="Hexagon 63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65" name="Hexagon 64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66" name="Hexagon 65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67" name="Hexagon 66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68" name="Hexagon 67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69" name="Hexagon 68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70" name="Freeform 69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71" name="Freeform 70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46" name="Rectangle 45"/>
          <p:cNvSpPr/>
          <p:nvPr/>
        </p:nvSpPr>
        <p:spPr>
          <a:xfrm>
            <a:off x="4561242" y="-21511"/>
            <a:ext cx="3679116" cy="6271840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7" name="Rectangle 56"/>
          <p:cNvSpPr/>
          <p:nvPr/>
        </p:nvSpPr>
        <p:spPr>
          <a:xfrm>
            <a:off x="4649096" y="-21510"/>
            <a:ext cx="3505200" cy="62393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5601DD-C3F6-4488-921D-6A54100918AD}" type="datetimeFigureOut">
              <a:rPr lang="en-US" smtClean="0"/>
              <a:pPr/>
              <a:t>2/26/2017</a:t>
            </a:fld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0AFD93-A346-48C4-B6C1-E161D18287B0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58" name="Rectangle 57"/>
          <p:cNvSpPr/>
          <p:nvPr/>
        </p:nvSpPr>
        <p:spPr>
          <a:xfrm>
            <a:off x="905571" y="601883"/>
            <a:ext cx="3562257" cy="5648445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45894" y="856527"/>
            <a:ext cx="3090440" cy="5150734"/>
          </a:xfrm>
        </p:spPr>
        <p:txBody>
          <a:bodyPr/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6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61" name="Rectangle 60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641448" y="5724835"/>
            <a:ext cx="3493664" cy="365125"/>
          </a:xfrm>
        </p:spPr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39833" y="2657434"/>
            <a:ext cx="3304572" cy="1463153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36592" y="4136994"/>
            <a:ext cx="3298784" cy="1517904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rgbClr val="42424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/>
          <p:cNvGrpSpPr/>
          <p:nvPr/>
        </p:nvGrpSpPr>
        <p:grpSpPr>
          <a:xfrm>
            <a:off x="-382404" y="0"/>
            <a:ext cx="9932332" cy="6858000"/>
            <a:chOff x="-382404" y="0"/>
            <a:chExt cx="9932332" cy="6858000"/>
          </a:xfrm>
        </p:grpSpPr>
        <p:grpSp>
          <p:nvGrpSpPr>
            <p:cNvPr id="45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5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87" name="Rectangle 86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88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89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</p:grpSp>
          <p:grpSp>
            <p:nvGrpSpPr>
              <p:cNvPr id="76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84" name="Rectangle 83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85" name="Rectangle 84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86" name="Rectangle 85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</p:grpSp>
          <p:grpSp>
            <p:nvGrpSpPr>
              <p:cNvPr id="77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81" name="Rectangle 80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82" name="Rectangle 81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83" name="Rectangle 82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</p:grpSp>
          <p:sp>
            <p:nvSpPr>
              <p:cNvPr id="78" name="Rectangle 77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79" name="Rectangle 78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80" name="Rectangle 79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sp>
          <p:nvSpPr>
            <p:cNvPr id="46" name="Freeform 45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47" name="Freeform 46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48" name="Freeform 47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50" name="Freeform 49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51" name="Hexagon 50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52" name="Hexagon 51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61" name="Hexagon 60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62" name="Hexagon 61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63" name="Freeform 62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64" name="Hexagon 63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65" name="Hexagon 64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66" name="Hexagon 65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67" name="Hexagon 66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68" name="Hexagon 67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69" name="Hexagon 68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70" name="Hexagon 69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71" name="Hexagon 70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72" name="Hexagon 71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73" name="Freeform 72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74" name="Freeform 73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94" name="Rectangle 93"/>
          <p:cNvSpPr/>
          <p:nvPr/>
        </p:nvSpPr>
        <p:spPr>
          <a:xfrm>
            <a:off x="4561242" y="-21511"/>
            <a:ext cx="3679116" cy="6271840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1" name="Rectangle 100"/>
          <p:cNvSpPr/>
          <p:nvPr/>
        </p:nvSpPr>
        <p:spPr>
          <a:xfrm>
            <a:off x="4649096" y="-21510"/>
            <a:ext cx="3505200" cy="62393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2" name="Rectangle 101"/>
          <p:cNvSpPr/>
          <p:nvPr/>
        </p:nvSpPr>
        <p:spPr>
          <a:xfrm>
            <a:off x="905571" y="601883"/>
            <a:ext cx="3562257" cy="5648445"/>
          </a:xfrm>
          <a:prstGeom prst="rect">
            <a:avLst/>
          </a:prstGeom>
          <a:solidFill>
            <a:srgbClr val="FFFFFF"/>
          </a:solidFill>
          <a:ln w="3175"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5" name="Rectangle 104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34424" y="2660904"/>
            <a:ext cx="3300984" cy="146304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005208" y="693795"/>
            <a:ext cx="3359623" cy="5468112"/>
          </a:xfrm>
        </p:spPr>
        <p:txBody>
          <a:bodyPr/>
          <a:lstStyle>
            <a:lvl1pPr marL="0" indent="0">
              <a:buNone/>
              <a:defRPr sz="3200">
                <a:solidFill>
                  <a:schemeClr val="accent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34630" y="4133088"/>
            <a:ext cx="3300573" cy="1519561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rgbClr val="42424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5601DD-C3F6-4488-921D-6A54100918AD}" type="datetimeFigureOut">
              <a:rPr lang="en-US" smtClean="0"/>
              <a:pPr/>
              <a:t>2/26/2017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641448" y="5724835"/>
            <a:ext cx="3493664" cy="365125"/>
          </a:xfrm>
        </p:spPr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0AFD93-A346-48C4-B6C1-E161D18287B0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5601DD-C3F6-4488-921D-6A54100918AD}" type="datetimeFigureOut">
              <a:rPr lang="en-US" smtClean="0"/>
              <a:pPr/>
              <a:t>2/26/2017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0AFD93-A346-48C4-B6C1-E161D18287B0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030147"/>
            <a:ext cx="1484453" cy="4780344"/>
          </a:xfrm>
        </p:spPr>
        <p:txBody>
          <a:bodyPr vert="eaVert" anchor="ctr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53296" y="1030147"/>
            <a:ext cx="5423704" cy="4780344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5601DD-C3F6-4488-921D-6A54100918AD}" type="datetimeFigureOut">
              <a:rPr lang="en-US" smtClean="0"/>
              <a:pPr/>
              <a:t>2/26/2017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0AFD93-A346-48C4-B6C1-E161D18287B0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2" name="Group 41"/>
          <p:cNvGrpSpPr/>
          <p:nvPr/>
        </p:nvGrpSpPr>
        <p:grpSpPr>
          <a:xfrm>
            <a:off x="-304800" y="0"/>
            <a:ext cx="9932332" cy="6858000"/>
            <a:chOff x="-382404" y="0"/>
            <a:chExt cx="9932332" cy="6858000"/>
          </a:xfrm>
        </p:grpSpPr>
        <p:grpSp>
          <p:nvGrpSpPr>
            <p:cNvPr id="43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101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113" name="Rectangle 112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114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115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</p:grpSp>
          <p:grpSp>
            <p:nvGrpSpPr>
              <p:cNvPr id="102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110" name="Rectangle 109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111" name="Rectangle 110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112" name="Rectangle 111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</p:grpSp>
          <p:grpSp>
            <p:nvGrpSpPr>
              <p:cNvPr id="103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107" name="Rectangle 106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108" name="Rectangle 107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109" name="Rectangle 108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</p:grpSp>
          <p:sp>
            <p:nvSpPr>
              <p:cNvPr id="104" name="Rectangle 103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105" name="Rectangle 104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106" name="Rectangle 105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sp>
          <p:nvSpPr>
            <p:cNvPr id="44" name="Freeform 43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45" name="Freeform 44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46" name="Freeform 45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47" name="Freeform 46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50" name="Hexagon 49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51" name="Hexagon 50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52" name="Hexagon 51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53" name="Hexagon 52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54" name="Hexagon 53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55" name="Freeform 54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56" name="Hexagon 55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57" name="Hexagon 56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58" name="Hexagon 57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59" name="Hexagon 58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95" name="Hexagon 94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96" name="Hexagon 95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97" name="Hexagon 96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98" name="Hexagon 97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99" name="Freeform 98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00" name="Freeform 99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66" name="Rectangle 65"/>
          <p:cNvSpPr/>
          <p:nvPr/>
        </p:nvSpPr>
        <p:spPr>
          <a:xfrm>
            <a:off x="457200" y="333487"/>
            <a:ext cx="8229600" cy="6185647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0" name="Rectangle 69"/>
          <p:cNvSpPr/>
          <p:nvPr/>
        </p:nvSpPr>
        <p:spPr>
          <a:xfrm>
            <a:off x="4561242" y="-21511"/>
            <a:ext cx="3679116" cy="699244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1" name="Rectangle 70"/>
          <p:cNvSpPr/>
          <p:nvPr/>
        </p:nvSpPr>
        <p:spPr>
          <a:xfrm>
            <a:off x="4649096" y="-21510"/>
            <a:ext cx="3505200" cy="62393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43490" y="1027664"/>
            <a:ext cx="7024744" cy="11430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43492" y="2323652"/>
            <a:ext cx="6777317" cy="350897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997388" y="22449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rgbClr val="FEFEFE"/>
                </a:solidFill>
              </a:defRPr>
            </a:lvl1pPr>
          </a:lstStyle>
          <a:p>
            <a:fld id="{B35601DD-C3F6-4488-921D-6A54100918AD}" type="datetimeFigureOut">
              <a:rPr lang="en-US" smtClean="0"/>
              <a:pPr/>
              <a:t>2/26/2017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641448" y="5852160"/>
            <a:ext cx="350215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accent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649096" y="224491"/>
            <a:ext cx="133215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EFEFE"/>
                </a:solidFill>
              </a:defRPr>
            </a:lvl1pPr>
          </a:lstStyle>
          <a:p>
            <a:fld id="{D10AFD93-A346-48C4-B6C1-E161D18287B0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81" r:id="rId1"/>
    <p:sldLayoutId id="2147483782" r:id="rId2"/>
    <p:sldLayoutId id="2147483783" r:id="rId3"/>
    <p:sldLayoutId id="2147483784" r:id="rId4"/>
    <p:sldLayoutId id="2147483785" r:id="rId5"/>
    <p:sldLayoutId id="2147483786" r:id="rId6"/>
    <p:sldLayoutId id="2147483787" r:id="rId7"/>
    <p:sldLayoutId id="2147483788" r:id="rId8"/>
    <p:sldLayoutId id="2147483789" r:id="rId9"/>
    <p:sldLayoutId id="2147483790" r:id="rId10"/>
    <p:sldLayoutId id="2147483791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40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27432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640080" indent="-27432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914400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24712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325880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6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1517904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1719072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1920240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121408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All of Creation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19730791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en-US" dirty="0" smtClean="0"/>
              <a:t>Separated until the veil was torn</a:t>
            </a:r>
          </a:p>
          <a:p>
            <a:pPr marL="0" indent="0" algn="ctr">
              <a:buNone/>
            </a:pPr>
            <a:r>
              <a:rPr lang="en-US" dirty="0" smtClean="0"/>
              <a:t>The moment that hope was born</a:t>
            </a:r>
          </a:p>
          <a:p>
            <a:pPr marL="0" indent="0" algn="ctr">
              <a:buNone/>
            </a:pPr>
            <a:r>
              <a:rPr lang="en-US" dirty="0" smtClean="0"/>
              <a:t>And guilt was pardoned one and for all</a:t>
            </a: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9325785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en-US" dirty="0" smtClean="0"/>
              <a:t>Captivated but no longer bound by chains</a:t>
            </a:r>
          </a:p>
          <a:p>
            <a:pPr marL="0" indent="0" algn="ctr">
              <a:buNone/>
            </a:pPr>
            <a:r>
              <a:rPr lang="en-US" dirty="0" smtClean="0"/>
              <a:t>Left at an empty grave</a:t>
            </a:r>
          </a:p>
          <a:p>
            <a:pPr marL="0" indent="0" algn="ctr">
              <a:buNone/>
            </a:pPr>
            <a:r>
              <a:rPr lang="en-US" dirty="0" smtClean="0"/>
              <a:t>The sinner and the sacred resolved</a:t>
            </a: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9272176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en-US" dirty="0" smtClean="0"/>
              <a:t>And all of creation sing with me now</a:t>
            </a:r>
          </a:p>
          <a:p>
            <a:pPr marL="0" indent="0" algn="ctr">
              <a:buNone/>
            </a:pPr>
            <a:r>
              <a:rPr lang="en-US" dirty="0" smtClean="0"/>
              <a:t>Lift up your voice and lay your burden down</a:t>
            </a:r>
          </a:p>
          <a:p>
            <a:pPr marL="0" indent="0" algn="ctr">
              <a:buNone/>
            </a:pPr>
            <a:r>
              <a:rPr lang="en-US" dirty="0" smtClean="0"/>
              <a:t>And all of creation sing with me now</a:t>
            </a:r>
          </a:p>
          <a:p>
            <a:pPr marL="0" indent="0" algn="ctr">
              <a:buNone/>
            </a:pPr>
            <a:r>
              <a:rPr lang="en-US" dirty="0" smtClean="0"/>
              <a:t>Fill up the heavens let his glory resound</a:t>
            </a: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18833496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en-US" dirty="0" smtClean="0"/>
              <a:t>Time has faded and we see him face to face</a:t>
            </a:r>
          </a:p>
          <a:p>
            <a:pPr marL="0" indent="0" algn="ctr">
              <a:buNone/>
            </a:pPr>
            <a:r>
              <a:rPr lang="en-US" dirty="0" smtClean="0"/>
              <a:t>Every doubt erased forever we will worship the king</a:t>
            </a: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14621213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en-US" dirty="0" smtClean="0"/>
              <a:t>And all of creation sing with me now</a:t>
            </a:r>
          </a:p>
          <a:p>
            <a:pPr marL="0" indent="0" algn="ctr">
              <a:buNone/>
            </a:pPr>
            <a:r>
              <a:rPr lang="en-US" dirty="0" smtClean="0"/>
              <a:t>Lift up your voice and lay your burden down</a:t>
            </a:r>
          </a:p>
          <a:p>
            <a:pPr marL="0" indent="0" algn="ctr">
              <a:buNone/>
            </a:pPr>
            <a:r>
              <a:rPr lang="en-US" dirty="0" smtClean="0"/>
              <a:t>And all of creation sing with me now</a:t>
            </a:r>
          </a:p>
          <a:p>
            <a:pPr marL="0" indent="0" algn="ctr">
              <a:buNone/>
            </a:pPr>
            <a:r>
              <a:rPr lang="en-US" dirty="0" smtClean="0"/>
              <a:t>Fill up the heavens let his glory resound</a:t>
            </a:r>
          </a:p>
          <a:p>
            <a:pPr marL="0" indent="0" algn="ctr">
              <a:buNone/>
            </a:pPr>
            <a:r>
              <a:rPr lang="en-US" dirty="0"/>
              <a:t>Ohh ah ohh… ohh ah ahhh</a:t>
            </a:r>
          </a:p>
          <a:p>
            <a:pPr marL="0" indent="0" algn="ctr">
              <a:buNone/>
            </a:pPr>
            <a:endParaRPr lang="en-US" dirty="0" smtClean="0"/>
          </a:p>
        </p:txBody>
      </p:sp>
    </p:spTree>
    <p:extLst>
      <p:ext uri="{BB962C8B-B14F-4D97-AF65-F5344CB8AC3E}">
        <p14:creationId xmlns="" xmlns:p14="http://schemas.microsoft.com/office/powerpoint/2010/main" val="9362258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en-US" dirty="0" smtClean="0"/>
              <a:t>And all of creation sing with me now</a:t>
            </a:r>
          </a:p>
          <a:p>
            <a:pPr marL="0" indent="0" algn="ctr">
              <a:buNone/>
            </a:pPr>
            <a:r>
              <a:rPr lang="en-US" dirty="0" smtClean="0"/>
              <a:t>Lift up your voice and lay your burden down</a:t>
            </a:r>
          </a:p>
          <a:p>
            <a:pPr marL="0" indent="0" algn="ctr">
              <a:buNone/>
            </a:pPr>
            <a:r>
              <a:rPr lang="en-US" dirty="0" smtClean="0"/>
              <a:t>And all of creation sing with me now</a:t>
            </a:r>
          </a:p>
          <a:p>
            <a:pPr marL="0" indent="0" algn="ctr">
              <a:buNone/>
            </a:pPr>
            <a:r>
              <a:rPr lang="en-US" dirty="0" smtClean="0"/>
              <a:t>Fill up the heavens let his glory resound</a:t>
            </a: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16372753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en-US" dirty="0" smtClean="0"/>
              <a:t>And all of creation sing with me now</a:t>
            </a:r>
          </a:p>
          <a:p>
            <a:pPr marL="0" indent="0" algn="ctr">
              <a:buNone/>
            </a:pPr>
            <a:r>
              <a:rPr lang="en-US" dirty="0" smtClean="0"/>
              <a:t>Lift up your voice and lay your burden down</a:t>
            </a:r>
          </a:p>
          <a:p>
            <a:pPr marL="0" indent="0" algn="ctr">
              <a:buNone/>
            </a:pPr>
            <a:r>
              <a:rPr lang="en-US" dirty="0" smtClean="0"/>
              <a:t>And all of creation sing with me now</a:t>
            </a:r>
          </a:p>
          <a:p>
            <a:pPr marL="0" indent="0" algn="ctr">
              <a:buNone/>
            </a:pPr>
            <a:r>
              <a:rPr lang="en-US" dirty="0" smtClean="0"/>
              <a:t>Fill up the heavens let his glory resound</a:t>
            </a: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35603848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ustin">
  <a:themeElements>
    <a:clrScheme name="Austin">
      <a:dk1>
        <a:sysClr val="windowText" lastClr="000000"/>
      </a:dk1>
      <a:lt1>
        <a:sysClr val="window" lastClr="FFFFFF"/>
      </a:lt1>
      <a:dk2>
        <a:srgbClr val="3E3D2D"/>
      </a:dk2>
      <a:lt2>
        <a:srgbClr val="CAF278"/>
      </a:lt2>
      <a:accent1>
        <a:srgbClr val="94C600"/>
      </a:accent1>
      <a:accent2>
        <a:srgbClr val="71685A"/>
      </a:accent2>
      <a:accent3>
        <a:srgbClr val="FF6700"/>
      </a:accent3>
      <a:accent4>
        <a:srgbClr val="909465"/>
      </a:accent4>
      <a:accent5>
        <a:srgbClr val="956B43"/>
      </a:accent5>
      <a:accent6>
        <a:srgbClr val="FEA022"/>
      </a:accent6>
      <a:hlink>
        <a:srgbClr val="E68200"/>
      </a:hlink>
      <a:folHlink>
        <a:srgbClr val="FFA94A"/>
      </a:folHlink>
    </a:clrScheme>
    <a:fontScheme name="Austin">
      <a:maj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Austin">
      <a:fillStyleLst>
        <a:solidFill>
          <a:schemeClr val="phClr"/>
        </a:solidFill>
        <a:gradFill rotWithShape="1">
          <a:gsLst>
            <a:gs pos="0">
              <a:schemeClr val="phClr">
                <a:tint val="20000"/>
                <a:satMod val="180000"/>
                <a:lumMod val="98000"/>
              </a:schemeClr>
            </a:gs>
            <a:gs pos="40000">
              <a:schemeClr val="phClr">
                <a:tint val="30000"/>
                <a:satMod val="260000"/>
                <a:lumMod val="84000"/>
              </a:schemeClr>
            </a:gs>
            <a:gs pos="100000">
              <a:schemeClr val="phClr">
                <a:tint val="100000"/>
                <a:satMod val="110000"/>
                <a:lumMod val="100000"/>
              </a:schemeClr>
            </a:gs>
          </a:gsLst>
          <a:lin ang="5040000" scaled="1"/>
        </a:gradFill>
        <a:gradFill rotWithShape="1">
          <a:gsLst>
            <a:gs pos="0">
              <a:schemeClr val="phClr"/>
            </a:gs>
            <a:gs pos="100000">
              <a:schemeClr val="phClr">
                <a:shade val="75000"/>
                <a:satMod val="120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20400000"/>
            </a:lightRig>
          </a:scene3d>
          <a:sp3d>
            <a:bevelT w="50800" h="12700" prst="softRound"/>
          </a:sp3d>
        </a:effectStyle>
        <a:effectStyle>
          <a:effectLst>
            <a:outerShdw blurRad="44450" dist="50800" dir="5400000" sx="96000" rotWithShape="0">
              <a:srgbClr val="000000">
                <a:alpha val="34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20400000"/>
            </a:lightRig>
          </a:scene3d>
          <a:sp3d contourW="15875" prstMaterial="metal">
            <a:bevelT w="101600" h="25400" prst="softRound"/>
            <a:contourClr>
              <a:schemeClr val="phClr">
                <a:shade val="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94000"/>
                <a:satMod val="114000"/>
                <a:lumMod val="96000"/>
              </a:schemeClr>
            </a:gs>
            <a:gs pos="62000">
              <a:schemeClr val="phClr">
                <a:tint val="92000"/>
                <a:shade val="66000"/>
                <a:satMod val="110000"/>
                <a:lumMod val="80000"/>
              </a:schemeClr>
            </a:gs>
            <a:gs pos="100000">
              <a:schemeClr val="phClr">
                <a:tint val="89000"/>
                <a:shade val="62000"/>
                <a:satMod val="110000"/>
                <a:lumMod val="72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tint val="80000"/>
                <a:shade val="58000"/>
              </a:schemeClr>
              <a:schemeClr val="phClr">
                <a:tint val="73000"/>
                <a:shade val="68000"/>
                <a:satMod val="15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Austin</Template>
  <TotalTime>105</TotalTime>
  <Words>199</Words>
  <Application>Microsoft Office PowerPoint</Application>
  <PresentationFormat>On-screen Show (4:3)</PresentationFormat>
  <Paragraphs>26</Paragraphs>
  <Slides>8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9" baseType="lpstr">
      <vt:lpstr>Austin</vt:lpstr>
      <vt:lpstr>All of Creation</vt:lpstr>
      <vt:lpstr>Slide 2</vt:lpstr>
      <vt:lpstr>Slide 3</vt:lpstr>
      <vt:lpstr>Slide 4</vt:lpstr>
      <vt:lpstr>Slide 5</vt:lpstr>
      <vt:lpstr>Slide 6</vt:lpstr>
      <vt:lpstr>Slide 7</vt:lpstr>
      <vt:lpstr>Slide 8</vt:lpstr>
    </vt:vector>
  </TitlesOfParts>
  <Company>Hewlett-Packard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Worship</dc:title>
  <dc:creator>FCCCC</dc:creator>
  <cp:lastModifiedBy>LingLing YaoYang</cp:lastModifiedBy>
  <cp:revision>13</cp:revision>
  <dcterms:created xsi:type="dcterms:W3CDTF">2016-06-12T16:20:37Z</dcterms:created>
  <dcterms:modified xsi:type="dcterms:W3CDTF">2017-02-27T02:44:31Z</dcterms:modified>
</cp:coreProperties>
</file>