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7" r:id="rId10"/>
    <p:sldId id="29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4660"/>
  </p:normalViewPr>
  <p:slideViewPr>
    <p:cSldViewPr>
      <p:cViewPr>
        <p:scale>
          <a:sx n="76" d="100"/>
          <a:sy n="76" d="100"/>
        </p:scale>
        <p:origin x="24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David" pitchFamily="34" charset="-79"/>
                <a:cs typeface="David" pitchFamily="34" charset="-79"/>
              </a:rPr>
              <a:t>Alabaster Jar</a:t>
            </a:r>
          </a:p>
          <a:p>
            <a:pPr algn="ctr">
              <a:buNone/>
            </a:pPr>
            <a:r>
              <a:rPr lang="en-US" sz="2000" b="1" dirty="0" err="1" smtClean="0">
                <a:latin typeface="David" pitchFamily="34" charset="-79"/>
                <a:cs typeface="David" pitchFamily="34" charset="-79"/>
              </a:rPr>
              <a:t>Hillsong</a:t>
            </a:r>
            <a:endParaRPr lang="en-US" sz="2000" b="1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This alabaster jar is all I have of worth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I break it at Your feet, Lord, </a:t>
            </a: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it's less than You deserve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You're far more beautiful, 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more </a:t>
            </a:r>
            <a:r>
              <a:rPr lang="en-US" dirty="0">
                <a:latin typeface="David" pitchFamily="34" charset="-79"/>
                <a:cs typeface="David" pitchFamily="34" charset="-79"/>
              </a:rPr>
              <a:t>precious than the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oil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The </a:t>
            </a:r>
            <a:r>
              <a:rPr lang="en-US" dirty="0">
                <a:latin typeface="David" pitchFamily="34" charset="-79"/>
                <a:cs typeface="David" pitchFamily="34" charset="-79"/>
              </a:rPr>
              <a:t>sum of my desires 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and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the fullness of my joy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Like You spilled Your blood,</a:t>
            </a: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 spill my heart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 an offering to my King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Here I am, take me as an offering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Here I am, </a:t>
            </a: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giving every heartbeat for Your glory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Take me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This time that I have left is all I have of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worth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 </a:t>
            </a:r>
            <a:r>
              <a:rPr lang="en-US" dirty="0">
                <a:latin typeface="David" pitchFamily="34" charset="-79"/>
                <a:cs typeface="David" pitchFamily="34" charset="-79"/>
              </a:rPr>
              <a:t>lay it at Your feet, Lord, 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it's </a:t>
            </a:r>
            <a:r>
              <a:rPr lang="en-US" dirty="0">
                <a:latin typeface="David" pitchFamily="34" charset="-79"/>
                <a:cs typeface="David" pitchFamily="34" charset="-79"/>
              </a:rPr>
              <a:t>less than You deserve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And though I've little strength, </a:t>
            </a: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and though my days are few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You gave Your life for me </a:t>
            </a: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so I will live my life for</a:t>
            </a:r>
            <a:r>
              <a:rPr lang="en-US" dirty="0">
                <a:latin typeface="David" pitchFamily="34" charset="-79"/>
                <a:cs typeface="David" pitchFamily="34" charset="-79"/>
              </a:rPr>
              <a:t> </a:t>
            </a: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You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Like You spilled Your blood, </a:t>
            </a: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I spill my heart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As an offering to my King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/>
            </a:r>
            <a:br>
              <a:rPr lang="en-US" dirty="0" smtClean="0">
                <a:latin typeface="David" pitchFamily="34" charset="-79"/>
                <a:cs typeface="David" pitchFamily="34" charset="-79"/>
              </a:rPr>
            </a:b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Here I am, take me as an offering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Here I am, </a:t>
            </a: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giving every heartbeat for Your glory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b="0" i="0" dirty="0" smtClean="0">
                <a:solidFill>
                  <a:srgbClr val="000000"/>
                </a:solidFill>
                <a:latin typeface="David" pitchFamily="34" charset="-79"/>
                <a:cs typeface="David" pitchFamily="34" charset="-79"/>
              </a:rPr>
              <a:t>Take me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Worthy, worthy, 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You </a:t>
            </a:r>
            <a:r>
              <a:rPr lang="en-US" dirty="0">
                <a:latin typeface="David" pitchFamily="34" charset="-79"/>
                <a:cs typeface="David" pitchFamily="34" charset="-79"/>
              </a:rPr>
              <a:t>are worthy, 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worthy </a:t>
            </a:r>
            <a:r>
              <a:rPr lang="en-US" dirty="0">
                <a:latin typeface="David" pitchFamily="34" charset="-79"/>
                <a:cs typeface="David" pitchFamily="34" charset="-79"/>
              </a:rPr>
              <a:t>is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the Lord</a:t>
            </a: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(x4)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189</Words>
  <Application>Microsoft Office PowerPoint</Application>
  <PresentationFormat>On-screen Show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24</cp:revision>
  <dcterms:created xsi:type="dcterms:W3CDTF">2016-12-30T19:35:23Z</dcterms:created>
  <dcterms:modified xsi:type="dcterms:W3CDTF">2017-02-27T02:13:46Z</dcterms:modified>
</cp:coreProperties>
</file>