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4" r:id="rId2"/>
  </p:sldMasterIdLst>
  <p:notesMasterIdLst>
    <p:notesMasterId r:id="rId20"/>
  </p:notesMasterIdLst>
  <p:sldIdLst>
    <p:sldId id="330" r:id="rId3"/>
    <p:sldId id="327" r:id="rId4"/>
    <p:sldId id="328" r:id="rId5"/>
    <p:sldId id="329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94660"/>
  </p:normalViewPr>
  <p:slideViewPr>
    <p:cSldViewPr>
      <p:cViewPr varScale="1">
        <p:scale>
          <a:sx n="50" d="100"/>
          <a:sy n="50" d="100"/>
        </p:scale>
        <p:origin x="-8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1159A-93C8-421A-8621-715A5EA079BA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604AA-9B66-4EBA-89A8-E01445F67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rgbClr val="80B606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210B-0767-4ED3-AC51-FCA82EB20B9B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2/27/2017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2098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40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powers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kings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nature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created things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wisdom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the ways of man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were here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world began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Crucified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Laid behind the stone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lived to die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 and alone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640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powers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kings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nature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created things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Verse2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wisdom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the ways of man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were here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world began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Verse2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Crucified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Laid behind the stone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lived to die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 and alone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Crucified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Laid behind the stone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lived to die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 and alone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</a:t>
            </a: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</a:rPr>
              <a:t>repeat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</a:t>
            </a: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</a:rPr>
              <a:t>repeat end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Above All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253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Above all powers, above all kings</a:t>
            </a:r>
          </a:p>
          <a:p>
            <a:pPr marL="0" indent="0" algn="ctr">
              <a:buNone/>
            </a:pPr>
            <a:r>
              <a:rPr lang="en-US" dirty="0" smtClean="0"/>
              <a:t>Above all nature, and all created things</a:t>
            </a:r>
          </a:p>
          <a:p>
            <a:pPr marL="0" indent="0" algn="ctr">
              <a:buNone/>
            </a:pPr>
            <a:r>
              <a:rPr lang="en-US" dirty="0" smtClean="0"/>
              <a:t>Above all wisdom, and all the ways of man</a:t>
            </a:r>
          </a:p>
          <a:p>
            <a:pPr marL="0" indent="0" algn="ctr">
              <a:buNone/>
            </a:pPr>
            <a:r>
              <a:rPr lang="en-US" dirty="0" smtClean="0"/>
              <a:t>You were here before the world began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2015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Above all kingdoms, above all thrones</a:t>
            </a:r>
          </a:p>
          <a:p>
            <a:pPr marL="0" indent="0" algn="ctr">
              <a:buNone/>
            </a:pPr>
            <a:r>
              <a:rPr lang="en-US" dirty="0" smtClean="0"/>
              <a:t>Above all wonders the world has ever known</a:t>
            </a:r>
          </a:p>
          <a:p>
            <a:pPr marL="0" indent="0" algn="ctr">
              <a:buNone/>
            </a:pPr>
            <a:r>
              <a:rPr lang="en-US" dirty="0" smtClean="0"/>
              <a:t>Above all wealth, and treasures of the earth</a:t>
            </a:r>
          </a:p>
          <a:p>
            <a:pPr marL="0" indent="0" algn="ctr">
              <a:buNone/>
            </a:pPr>
            <a:r>
              <a:rPr lang="en-US" dirty="0" smtClean="0"/>
              <a:t>There’s no way to measure what you’re worth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1356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Crucified, laid behind a stone</a:t>
            </a:r>
          </a:p>
          <a:p>
            <a:pPr marL="0" indent="0" algn="ctr">
              <a:buNone/>
            </a:pPr>
            <a:r>
              <a:rPr lang="en-US" dirty="0" smtClean="0"/>
              <a:t>You lived to die, rejected and alone</a:t>
            </a:r>
          </a:p>
          <a:p>
            <a:pPr marL="0" indent="0" algn="ctr">
              <a:buNone/>
            </a:pPr>
            <a:r>
              <a:rPr lang="en-US" dirty="0" smtClean="0"/>
              <a:t>Like a rose, trampled on the ground</a:t>
            </a:r>
          </a:p>
          <a:p>
            <a:pPr marL="0" indent="0" algn="ctr">
              <a:buNone/>
            </a:pPr>
            <a:r>
              <a:rPr lang="en-US" dirty="0" smtClean="0"/>
              <a:t>You took the fall, and thought of me</a:t>
            </a:r>
          </a:p>
          <a:p>
            <a:pPr marL="0" indent="0" algn="ctr">
              <a:buNone/>
            </a:pPr>
            <a:r>
              <a:rPr lang="en-US" dirty="0" smtClean="0"/>
              <a:t>Above all</a:t>
            </a:r>
          </a:p>
        </p:txBody>
      </p:sp>
    </p:spTree>
    <p:extLst>
      <p:ext uri="{BB962C8B-B14F-4D97-AF65-F5344CB8AC3E}">
        <p14:creationId xmlns:p14="http://schemas.microsoft.com/office/powerpoint/2010/main" xmlns="" val="1093391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Above all powers, above all kings</a:t>
            </a:r>
          </a:p>
          <a:p>
            <a:pPr marL="0" indent="0" algn="ctr">
              <a:buNone/>
            </a:pPr>
            <a:r>
              <a:rPr lang="en-US" dirty="0" smtClean="0"/>
              <a:t>Above all nature, and all created things</a:t>
            </a:r>
          </a:p>
          <a:p>
            <a:pPr marL="0" indent="0" algn="ctr">
              <a:buNone/>
            </a:pPr>
            <a:r>
              <a:rPr lang="en-US" dirty="0" smtClean="0"/>
              <a:t>Above all wisdom, and all the ways of man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You were before the world began</a:t>
            </a:r>
          </a:p>
        </p:txBody>
      </p:sp>
    </p:spTree>
    <p:extLst>
      <p:ext uri="{BB962C8B-B14F-4D97-AF65-F5344CB8AC3E}">
        <p14:creationId xmlns:p14="http://schemas.microsoft.com/office/powerpoint/2010/main" xmlns="" val="2258818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Above all kingdoms, above all thrones</a:t>
            </a:r>
          </a:p>
          <a:p>
            <a:pPr marL="0" indent="0" algn="ctr">
              <a:buNone/>
            </a:pPr>
            <a:r>
              <a:rPr lang="en-US" dirty="0"/>
              <a:t>Above all wonders the world has ever known</a:t>
            </a:r>
          </a:p>
          <a:p>
            <a:pPr marL="0" indent="0" algn="ctr">
              <a:buNone/>
            </a:pPr>
            <a:r>
              <a:rPr lang="en-US" dirty="0"/>
              <a:t>Above all wealth, and treasures of the earth</a:t>
            </a:r>
          </a:p>
          <a:p>
            <a:pPr marL="0" indent="0" algn="ctr">
              <a:buNone/>
            </a:pPr>
            <a:r>
              <a:rPr lang="en-US" dirty="0"/>
              <a:t>There’s no way to measure what you’re worth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0543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Crucified, laid behind a stone</a:t>
            </a:r>
          </a:p>
          <a:p>
            <a:pPr marL="0" indent="0" algn="ctr">
              <a:buNone/>
            </a:pPr>
            <a:r>
              <a:rPr lang="en-US" dirty="0"/>
              <a:t>You lived to die, rejected and alone</a:t>
            </a:r>
          </a:p>
          <a:p>
            <a:pPr marL="0" indent="0" algn="ctr">
              <a:buNone/>
            </a:pPr>
            <a:r>
              <a:rPr lang="en-US" dirty="0"/>
              <a:t>Like a rose, trampled on the ground</a:t>
            </a:r>
          </a:p>
          <a:p>
            <a:pPr marL="0" indent="0" algn="ctr">
              <a:buNone/>
            </a:pPr>
            <a:r>
              <a:rPr lang="en-US" dirty="0"/>
              <a:t>You took the fall, and thought of me</a:t>
            </a:r>
          </a:p>
          <a:p>
            <a:pPr marL="0" indent="0" algn="ctr">
              <a:buNone/>
            </a:pPr>
            <a:r>
              <a:rPr lang="en-US" dirty="0"/>
              <a:t>Above </a:t>
            </a:r>
            <a:r>
              <a:rPr lang="en-US" dirty="0" smtClean="0"/>
              <a:t>all [x2]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158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Like </a:t>
            </a:r>
            <a:r>
              <a:rPr lang="en-US" dirty="0"/>
              <a:t>a rose, trampled on the ground</a:t>
            </a:r>
          </a:p>
          <a:p>
            <a:pPr marL="0" indent="0" algn="ctr">
              <a:buNone/>
            </a:pPr>
            <a:r>
              <a:rPr lang="en-US" dirty="0"/>
              <a:t>You took the fall, and thought of me</a:t>
            </a:r>
          </a:p>
          <a:p>
            <a:pPr marL="0" indent="0" algn="ctr">
              <a:buNone/>
            </a:pPr>
            <a:r>
              <a:rPr lang="en-US" dirty="0"/>
              <a:t>Above all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526352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3303</TotalTime>
  <Words>270</Words>
  <Application>Microsoft Office PowerPoint</Application>
  <PresentationFormat>On-screen Show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Genesis</vt:lpstr>
      <vt:lpstr>Above all</vt:lpstr>
      <vt:lpstr>Above all powers Above all kings Above all nature  and all created things </vt:lpstr>
      <vt:lpstr>Above all wisdom  and all the ways of man You were here  before the world began </vt:lpstr>
      <vt:lpstr>Crucified，Laid behind the stone You lived to die，Rejected and alone Like a rose trampled on the ground You took the fall，And thought of me Above all </vt:lpstr>
      <vt:lpstr>Above all powers Above all kings Above all nature  and all created things </vt:lpstr>
      <vt:lpstr>Above all wisdom  and all the ways of man You were here  before the world began </vt:lpstr>
      <vt:lpstr>Crucified，Laid behind the stone You lived to die，Rejected and alone Like a rose trampled on the ground You took the fall，And thought of me Above all </vt:lpstr>
      <vt:lpstr>Crucified，Laid behind the stone You lived to die，Rejected and alone Like a rose trampled on the ground You took the fall，And thought of me Above all </vt:lpstr>
      <vt:lpstr>Like a rose trampled on the ground You took the fall，And thought of me Above all </vt:lpstr>
      <vt:lpstr>Above All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132</cp:revision>
  <dcterms:created xsi:type="dcterms:W3CDTF">2015-11-20T23:15:23Z</dcterms:created>
  <dcterms:modified xsi:type="dcterms:W3CDTF">2017-02-28T01:46:31Z</dcterms:modified>
</cp:coreProperties>
</file>