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sldIdLst>
    <p:sldId id="330" r:id="rId2"/>
    <p:sldId id="327" r:id="rId3"/>
    <p:sldId id="328" r:id="rId4"/>
    <p:sldId id="329" r:id="rId5"/>
    <p:sldId id="331" r:id="rId6"/>
    <p:sldId id="332" r:id="rId7"/>
    <p:sldId id="333" r:id="rId8"/>
    <p:sldId id="334" r:id="rId9"/>
    <p:sldId id="33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94660"/>
  </p:normalViewPr>
  <p:slideViewPr>
    <p:cSldViewPr>
      <p:cViewPr varScale="1">
        <p:scale>
          <a:sx n="62" d="100"/>
          <a:sy n="62" d="100"/>
        </p:scale>
        <p:origin x="-22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1159A-93C8-421A-8621-715A5EA079BA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604AA-9B66-4EBA-89A8-E01445F677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210B-0767-4ED3-AC51-FCA82EB20B9B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8E4DD-FF96-45BF-B470-0B01AF00DC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2098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超乎一切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40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powers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超乎众权能</a:t>
            </a:r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kings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超乎众王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nature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超乎众受造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created things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和宇宙众万物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wisdom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超乎众智慧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the ways of man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和众人的道路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were here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是你创造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world began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天地和万物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Verse1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Crucified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Laid behind the stone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钉十架，埋葬在石洞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lived to die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 and alone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祢捨生命，被拒绝和孤单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像玫瑰，遭践踏在地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胜过死亡，祢顾念我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超乎一切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640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powers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超乎众权能</a:t>
            </a:r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kings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超乎众王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nature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超乎众受造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created things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和宇宙众万物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Verse2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6553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 wisdom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超乎众智慧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the ways of man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和众人的道路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were here 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是你创造</a:t>
            </a:r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world began</a:t>
            </a:r>
            <a:b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天地和万物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Verse2</a:t>
            </a:r>
            <a:r>
              <a:rPr kumimoji="0" lang="en-US" altLang="zh-CN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Crucified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Laid behind the stone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钉十架，埋葬在石洞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lived to die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 and alone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祢捨生命，被拒绝和孤单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像玫瑰，遭践踏在地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胜过死亡，祢顾念我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超乎一切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Crucified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Laid behind the stone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钉十架，埋葬在石洞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lived to die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Rejected and alone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祢捨生命，被拒绝和孤单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像玫瑰，遭践踏在地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胜过死亡，祢顾念我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超乎一切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</a:t>
            </a: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</a:rPr>
              <a:t>repeat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rose trampled on the ground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像玫瑰，遭践踏在地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took the fall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thought of me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胜过死亡，祢顾念我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all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超乎一切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67600" y="6553200"/>
            <a:ext cx="1676400" cy="304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400" i="1" dirty="0" smtClean="0">
                <a:solidFill>
                  <a:schemeClr val="bg1">
                    <a:lumMod val="95000"/>
                  </a:schemeClr>
                </a:solidFill>
              </a:rPr>
              <a:t>Chorus </a:t>
            </a: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</a:rPr>
              <a:t>repeat end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3301</TotalTime>
  <Words>53</Words>
  <Application>Microsoft Office PowerPoint</Application>
  <PresentationFormat>On-screen Show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Above all 超乎一切</vt:lpstr>
      <vt:lpstr>Above all powers 超乎众权能  Above all kings 超乎众王  Above all nature  超乎众受造  and all created things 和宇宙众万物</vt:lpstr>
      <vt:lpstr>Above all wisdom  超乎众智慧  and all the ways of man 和众人的道路  You were here  是你创造  before the world began 天地和万物</vt:lpstr>
      <vt:lpstr>Crucified，Laid behind the stone 钉十架，埋葬在石洞  You lived to die，Rejected and alone 祢捨生命，被拒绝和孤单  Like a rose trampled on the ground 像玫瑰，遭践踏在地  You took the fall，And thought of me 胜过死亡，祢顾念我  Above all 超乎一切</vt:lpstr>
      <vt:lpstr>Above all powers 超乎众权能  Above all kings 超乎众王  Above all nature  超乎众受造  and all created things 和宇宙众万物</vt:lpstr>
      <vt:lpstr>Above all wisdom  超乎众智慧  and all the ways of man 和众人的道路  You were here  是你创造  before the world began 天地和万物</vt:lpstr>
      <vt:lpstr>Crucified，Laid behind the stone 钉十架，埋葬在石洞  You lived to die，Rejected and alone 祢捨生命，被拒绝和孤单  Like a rose trampled on the ground 像玫瑰，遭践踏在地  You took the fall，And thought of me 胜过死亡，祢顾念我  Above all 超乎一切</vt:lpstr>
      <vt:lpstr>Crucified，Laid behind the stone 钉十架，埋葬在石洞  You lived to die，Rejected and alone 祢捨生命，被拒绝和孤单  Like a rose trampled on the ground 像玫瑰，遭践踏在地  You took the fall，And thought of me 胜过死亡，祢顾念我  Above all 超乎一切</vt:lpstr>
      <vt:lpstr>Like a rose trampled on the ground 像玫瑰，遭践踏在地  You took the fall，And thought of me 胜过死亡，祢顾念我  Above all 超乎一切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</dc:creator>
  <cp:lastModifiedBy>LingLing YaoYang</cp:lastModifiedBy>
  <cp:revision>130</cp:revision>
  <dcterms:created xsi:type="dcterms:W3CDTF">2015-11-20T23:15:23Z</dcterms:created>
  <dcterms:modified xsi:type="dcterms:W3CDTF">2017-02-25T21:06:00Z</dcterms:modified>
</cp:coreProperties>
</file>