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66" r:id="rId2"/>
    <p:sldId id="267" r:id="rId3"/>
    <p:sldId id="268" r:id="rId4"/>
    <p:sldId id="269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60" y="-2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DE4F8-E856-4075-B0B9-DD4A941C2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06153-0C07-4D29-BB10-1667FCD63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B2203-F705-41EA-8EA9-C78B9AC6D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A2264-C59F-4291-B7A4-5A15D8E71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34F4B-E37D-4FFF-A762-471C0FD81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94696-84DB-4647-AD33-B256260FA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A1FD4-68D2-4B0A-A426-40D02C22FB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C340D-A14F-4C8B-8A2D-B10B05019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EF0B4-D6B5-4625-9FE4-2568078C4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A40F5-DACF-4C0B-A718-F839D6AAF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845C9-7216-47F2-91F7-80C477BB8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AEA6D22-83DD-46A1-92AA-3192DB0AF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Away in a Manger</a:t>
            </a:r>
          </a:p>
        </p:txBody>
      </p:sp>
      <p:sp>
        <p:nvSpPr>
          <p:cNvPr id="13317" name="Rectangle 5"/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Anonymous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Away in a manger, no crib for a bed, the little Lord Jesus laid down his sweet head. The stars in the sky looked down where he lay, the little Lord Jesus, asleep on the hay.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The cattle are lowing, the baby awakes, but little Lord Jesus, no crying he makes; I love thee, Lord Jesus, look down from the sky and stay by my cradle till morning is nigh.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Be near me, Lord Jesus, I ask thee to stay close by me forever, and love me, I pray; bless all the dear children in thy tender care, and fit us for heaven to live with thee there. </a:t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66</TotalTime>
  <Words>133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Calibri</vt:lpstr>
      <vt:lpstr>Clouds</vt:lpstr>
      <vt:lpstr>Away in a Manger</vt:lpstr>
      <vt:lpstr>Slide 2</vt:lpstr>
      <vt:lpstr>Slide 3</vt:lpstr>
      <vt:lpstr>Slide 4</vt:lpstr>
    </vt:vector>
  </TitlesOfParts>
  <Company>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12/22/13</dc:title>
  <dc:creator>Conway</dc:creator>
  <cp:lastModifiedBy>LingLing YaoYang</cp:lastModifiedBy>
  <cp:revision>5</cp:revision>
  <dcterms:created xsi:type="dcterms:W3CDTF">2013-12-21T22:55:42Z</dcterms:created>
  <dcterms:modified xsi:type="dcterms:W3CDTF">2017-02-26T22:55:06Z</dcterms:modified>
</cp:coreProperties>
</file>